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3F8A54-F971-430D-9108-034FE38666EA}" styleName="ABB Default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0" cmpd="sng">
              <a:solidFill>
                <a:schemeClr val="dk1"/>
              </a:solidFill>
            </a:ln>
          </a:bottom>
          <a:insideH>
            <a:ln w="75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hemeClr val="dk1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ff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5000" cmpd="sng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4" autoAdjust="0"/>
    <p:restoredTop sz="94675"/>
  </p:normalViewPr>
  <p:slideViewPr>
    <p:cSldViewPr snapToGrid="0" snapToObjects="1" showGuides="1">
      <p:cViewPr varScale="1">
        <p:scale>
          <a:sx n="131" d="100"/>
          <a:sy n="131" d="100"/>
        </p:scale>
        <p:origin x="20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90A3-8906-4C15-BA06-29841194A30F}" type="datetimeFigureOut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7/5/22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BD733-F72C-4484-8056-9C6167F848BC}" type="slidenum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‹#›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1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7B9B1A6A-6BBE-4409-8C9E-DA0703379151}" type="datetimeFigureOut">
              <a:rPr lang="en-US" smtClean="0"/>
              <a:pPr/>
              <a:t>7/5/22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3822" y="685800"/>
            <a:ext cx="6096000" cy="34290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83822" y="4343400"/>
            <a:ext cx="6090356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3A94E69C-C28A-4BE6-BE89-71D8FB2035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8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1pPr>
    <a:lvl2pPr marL="180000" indent="-180000" algn="l" defTabSz="914400" rtl="0" eaLnBrk="1" latinLnBrk="0" hangingPunct="1">
      <a:buFont typeface="ABBvoiceOffice" panose="020D0603020503020204" pitchFamily="34" charset="0"/>
      <a:buChar char="–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2pPr>
    <a:lvl3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3pPr>
    <a:lvl4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4pPr>
    <a:lvl5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5pPr>
    <a:lvl6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7465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E69C-C28A-4BE6-BE89-71D8FB2035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7"/>
            <a:ext cx="10112148" cy="504000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20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8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17488BFE-015E-452C-932B-DB979AC8F282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4139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8" y="1931192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2367" y="2317637"/>
            <a:ext cx="11520000" cy="3594212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1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: Title (5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42716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0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6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0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6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0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6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0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3" y="1931195"/>
            <a:ext cx="3643200" cy="180926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6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0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3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6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0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: Title (6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795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327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796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327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795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327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796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327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: Title &amp;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55A9BD9-4AB1-4514-A40D-3F4348B2CF77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1492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3264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3264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59472" y="2317637"/>
            <a:ext cx="3757689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59472" y="4202644"/>
            <a:ext cx="3757689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2" y="2317637"/>
            <a:ext cx="3759312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2" y="4202644"/>
            <a:ext cx="3759312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 bwMode="gray">
          <a:xfrm>
            <a:off x="332368" y="4115141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: Title &amp; Content (8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AB57985-67D2-4C2C-8135-28A8C8C9566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2367" y="2317637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2367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6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60482" y="2317636"/>
            <a:ext cx="3757436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60482" y="3925788"/>
            <a:ext cx="3757436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3" y="2317636"/>
            <a:ext cx="3759312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3" y="3925788"/>
            <a:ext cx="3759312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3264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332368" y="3839912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2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0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: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43099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4309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4309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8" y="5453066"/>
            <a:ext cx="11520896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3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: Title (2)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43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43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2317638"/>
            <a:ext cx="560442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2317638"/>
            <a:ext cx="5603434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: Title (2) &amp;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C4B2A68-D918-4286-96B0-6342B7A9B0CE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236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327" y="2317638"/>
            <a:ext cx="5605200" cy="295097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5" y="2317638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583" y="5453066"/>
            <a:ext cx="11520682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: Title (2) &amp; Content (2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972E678C-17C0-4756-8034-8236E2D4136B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4" y="2317638"/>
            <a:ext cx="560520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Gleichschenkliges Dreieck 46"/>
          <p:cNvSpPr/>
          <p:nvPr userDrawn="1"/>
        </p:nvSpPr>
        <p:spPr bwMode="gray">
          <a:xfrm rot="5400000">
            <a:off x="4334900" y="4088006"/>
            <a:ext cx="3523271" cy="124946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7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" y="0"/>
            <a:ext cx="12192000" cy="4610100"/>
          </a:xfrm>
          <a:prstGeom prst="rect">
            <a:avLst/>
          </a:prstGeom>
        </p:spPr>
      </p:pic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5757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: Title (2) &amp; Content (2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leichschenkliges Dreieck 46"/>
          <p:cNvSpPr/>
          <p:nvPr userDrawn="1"/>
        </p:nvSpPr>
        <p:spPr bwMode="gray">
          <a:xfrm rot="5400000">
            <a:off x="4656514" y="3766499"/>
            <a:ext cx="2879662" cy="124579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6DACDBD-1DFF-49BA-A724-30E3F02C142A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2317751"/>
            <a:ext cx="5605200" cy="2950867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751"/>
            <a:ext cx="56052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7" y="5453066"/>
            <a:ext cx="1152116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116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: Title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1783AD7-02E7-449A-B532-68934DEE5F31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1931195"/>
            <a:ext cx="56052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: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49107" y="3989616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: Title (3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5" y="2318321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51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4432235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: Title (3) &amp; Content (3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0877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3" y="2317641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7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3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3" y="383124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5ACC3D8-F658-404B-AC58-DFDEB860C833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3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3" y="4135561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3" y="4214707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: Title &amp; Content (2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582" y="1931195"/>
            <a:ext cx="206420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700027" y="1931195"/>
            <a:ext cx="91535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582" y="2317640"/>
            <a:ext cx="2064201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983" y="2238495"/>
            <a:ext cx="206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2548405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: Title &amp; Content (2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5"/>
            <a:ext cx="4093766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724929" y="1931195"/>
            <a:ext cx="7128598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3" y="2317640"/>
            <a:ext cx="4093767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: Title (3) &amp; Content (3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409376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453" y="1931194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453" y="4042705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453" y="2317638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5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21D0314D-AAD8-43AE-987E-1CD311B19016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9"/>
          <p:cNvCxnSpPr/>
          <p:nvPr userDrawn="1"/>
        </p:nvCxnSpPr>
        <p:spPr bwMode="gray">
          <a:xfrm>
            <a:off x="4725264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4725264" y="4349421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453" y="4428564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6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: Title (3) &amp; Content (3) &amp; Bo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 userDrawn="1"/>
        </p:nvCxnSpPr>
        <p:spPr bwMode="gray">
          <a:xfrm>
            <a:off x="457598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1161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930" y="2317641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4" cy="295097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7" y="1931193"/>
            <a:ext cx="409466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930" y="1931193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930" y="3831247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C3EC54A-C632-4B8A-8DD8-4163ADA26599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930" y="4214707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9"/>
          <p:cNvCxnSpPr/>
          <p:nvPr userDrawn="1"/>
        </p:nvCxnSpPr>
        <p:spPr bwMode="gray">
          <a:xfrm>
            <a:off x="4724930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4727528" y="4136597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6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: Title (3) &amp;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094DB61-25C8-4EF5-ACA6-394B43063948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5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5" name="Straight Connector 34"/>
          <p:cNvCxnSpPr/>
          <p:nvPr userDrawn="1"/>
        </p:nvCxnSpPr>
        <p:spPr bwMode="gray">
          <a:xfrm>
            <a:off x="4124130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062662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2" y="0"/>
            <a:ext cx="12192000" cy="46101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: Title (3) &amp; Content (3) &amp;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3264" y="5452639"/>
            <a:ext cx="1152026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6B2BC20-ABC6-478C-8E1B-2165F3667B32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 bwMode="gray">
          <a:xfrm>
            <a:off x="412413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062661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: Title (3) &amp; Content (3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176D1A0-7D36-42FE-8B65-73ABE00A4B81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Gleichschenkliges Dreieck 46"/>
          <p:cNvSpPr/>
          <p:nvPr userDrawn="1"/>
        </p:nvSpPr>
        <p:spPr bwMode="gray">
          <a:xfrm rot="5400000">
            <a:off x="6301200" y="4088360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2362815" y="4091269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: Title (3) &amp; Content (3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78EC23C-A2EE-4E37-B3CA-EB5FB6E0A626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2581" y="5452639"/>
            <a:ext cx="1152068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6622950" y="3766612"/>
            <a:ext cx="2879092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Gleichschenkliges Dreieck 46"/>
          <p:cNvSpPr/>
          <p:nvPr userDrawn="1"/>
        </p:nvSpPr>
        <p:spPr bwMode="gray">
          <a:xfrm rot="5400000">
            <a:off x="2684564" y="3769521"/>
            <a:ext cx="2879093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: Title (3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2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B49FC10-E749-4C4C-8DA8-5C5C82B618BE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: Title (3) &amp; Content (6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A15E654D-F1FE-47BD-AEB4-A952F2E268AF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 Placeholder 17"/>
          <p:cNvSpPr>
            <a:spLocks noGrp="1"/>
          </p:cNvSpPr>
          <p:nvPr>
            <p:ph type="body" sz="quarter" idx="31"/>
          </p:nvPr>
        </p:nvSpPr>
        <p:spPr bwMode="gray">
          <a:xfrm>
            <a:off x="333264" y="5452639"/>
            <a:ext cx="11520000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: Content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2367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55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313943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91292" y="1931194"/>
            <a:ext cx="5609417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904951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9197845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9198313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79F5AED-CDE6-4CF9-A19E-ACD3A4FD6C29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 bwMode="gray">
          <a:xfrm>
            <a:off x="3138908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gray">
          <a:xfrm>
            <a:off x="9047884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6093396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: Title (4) &amp;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Text Placeholder 17"/>
          <p:cNvSpPr>
            <a:spLocks noGrp="1"/>
          </p:cNvSpPr>
          <p:nvPr>
            <p:ph type="body" sz="quarter" idx="30"/>
          </p:nvPr>
        </p:nvSpPr>
        <p:spPr bwMode="gray">
          <a:xfrm>
            <a:off x="332366" y="5452639"/>
            <a:ext cx="11520897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31"/>
          </p:nvPr>
        </p:nvSpPr>
        <p:spPr bwMode="gray"/>
        <p:txBody>
          <a:bodyPr/>
          <a:lstStyle/>
          <a:p>
            <a:fld id="{DF793CCD-C37B-40CA-9C03-8963978AEAF0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2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33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 bwMode="gray">
          <a:xfrm>
            <a:off x="3138908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9047884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 bwMode="gray">
          <a:xfrm>
            <a:off x="6093396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: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50004" y="1931197"/>
            <a:ext cx="5603523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5602537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259985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3643200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4118225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8056756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8210327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: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" y="0"/>
            <a:ext cx="12198845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4DE7E8-58C9-4B5A-B686-53E1B76B68C9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6BA06A1-F808-4CBA-9D28-8D357F795D4C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CD425E-9028-4049-A9A0-DC6F9DF0806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: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527" y="3925094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87752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287752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9196727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6242240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9196727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5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333264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333264" y="4432235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148487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333264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2317641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6248045" y="404397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14"/>
          <p:cNvCxnSpPr/>
          <p:nvPr userDrawn="1"/>
        </p:nvCxnSpPr>
        <p:spPr bwMode="gray">
          <a:xfrm>
            <a:off x="6248045" y="4351954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Content Placeholder 15"/>
          <p:cNvSpPr>
            <a:spLocks noGrp="1"/>
          </p:cNvSpPr>
          <p:nvPr>
            <p:ph sz="quarter" idx="23"/>
          </p:nvPr>
        </p:nvSpPr>
        <p:spPr bwMode="gray">
          <a:xfrm>
            <a:off x="6248045" y="4430420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982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4129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4129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: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234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234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32367" y="5452639"/>
            <a:ext cx="11521160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 bwMode="gray">
          <a:xfrm>
            <a:off x="333527" y="359990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6E7D5807-0F83-4687-8EA8-403E998DE912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337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: Title (2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993324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1798" y="3921919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582" y="1931196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582" y="3993324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: Title (3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866" y="3235138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gray">
          <a:xfrm>
            <a:off x="2554866" y="4611082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367" y="1931196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367" y="3305949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 userDrawn="1">
            <p:ph sz="quarter" idx="25"/>
          </p:nvPr>
        </p:nvSpPr>
        <p:spPr bwMode="gray">
          <a:xfrm>
            <a:off x="332367" y="4680702"/>
            <a:ext cx="1917663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: Title (3) &amp; Content (3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23513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61108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: Title (3) &amp; Content (3) &amp; Bo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01966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091669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252143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18014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091669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252143"/>
            <a:ext cx="1916766" cy="101647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6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 bwMode="gray"/>
        <p:txBody>
          <a:bodyPr/>
          <a:lstStyle/>
          <a:p>
            <a:fld id="{AFC62351-A650-4DF6-986F-78B25B039145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: Title (4) &amp; Content (4) &amp; Box 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818583" y="1931198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818583" y="2801554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818583" y="3671910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7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332582" y="1931198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2582" y="2801554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332582" y="3671910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2818583" y="4542265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332582" y="4542265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9" name="Straight Connector 13"/>
          <p:cNvCxnSpPr/>
          <p:nvPr userDrawn="1"/>
        </p:nvCxnSpPr>
        <p:spPr bwMode="gray">
          <a:xfrm>
            <a:off x="1999567" y="2800986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14"/>
          <p:cNvCxnSpPr/>
          <p:nvPr userDrawn="1"/>
        </p:nvCxnSpPr>
        <p:spPr bwMode="gray">
          <a:xfrm>
            <a:off x="1779054" y="3164586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13"/>
          <p:cNvCxnSpPr/>
          <p:nvPr userDrawn="1"/>
        </p:nvCxnSpPr>
        <p:spPr bwMode="gray">
          <a:xfrm>
            <a:off x="1999567" y="4542262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14"/>
          <p:cNvCxnSpPr/>
          <p:nvPr userDrawn="1"/>
        </p:nvCxnSpPr>
        <p:spPr bwMode="gray">
          <a:xfrm>
            <a:off x="1778487" y="4905862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13"/>
          <p:cNvCxnSpPr/>
          <p:nvPr userDrawn="1"/>
        </p:nvCxnSpPr>
        <p:spPr bwMode="gray">
          <a:xfrm>
            <a:off x="1999567" y="1930348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14"/>
          <p:cNvCxnSpPr/>
          <p:nvPr userDrawn="1"/>
        </p:nvCxnSpPr>
        <p:spPr bwMode="gray">
          <a:xfrm>
            <a:off x="1779502" y="2293948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13"/>
          <p:cNvCxnSpPr/>
          <p:nvPr userDrawn="1"/>
        </p:nvCxnSpPr>
        <p:spPr bwMode="gray">
          <a:xfrm>
            <a:off x="1999568" y="3671624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14"/>
          <p:cNvCxnSpPr/>
          <p:nvPr userDrawn="1"/>
        </p:nvCxnSpPr>
        <p:spPr bwMode="gray">
          <a:xfrm>
            <a:off x="1778487" y="4035224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 userDrawn="1"/>
        </p:nvCxnSpPr>
        <p:spPr bwMode="gray">
          <a:xfrm>
            <a:off x="2072427" y="272954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 bwMode="gray">
          <a:xfrm>
            <a:off x="2072427" y="3599904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 bwMode="gray">
          <a:xfrm>
            <a:off x="2072427" y="447025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 userDrawn="1">
            <p:ph type="dt" sz="half" idx="32"/>
          </p:nvPr>
        </p:nvSpPr>
        <p:spPr bwMode="gray"/>
        <p:txBody>
          <a:bodyPr/>
          <a:lstStyle/>
          <a:p>
            <a:fld id="{ED4418A7-E8E0-42C3-AC0C-9BF91949BA0B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3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34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2218077" y="2100061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1</a:t>
            </a:r>
            <a:endParaRPr lang="en-GB" dirty="0"/>
          </a:p>
        </p:txBody>
      </p:sp>
      <p:sp>
        <p:nvSpPr>
          <p:cNvPr id="54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2218077" y="297198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2</a:t>
            </a:r>
            <a:endParaRPr lang="en-GB" dirty="0"/>
          </a:p>
        </p:txBody>
      </p:sp>
      <p:sp>
        <p:nvSpPr>
          <p:cNvPr id="55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2218077" y="384341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3</a:t>
            </a:r>
            <a:endParaRPr lang="en-GB" dirty="0"/>
          </a:p>
        </p:txBody>
      </p:sp>
      <p:sp>
        <p:nvSpPr>
          <p:cNvPr id="56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2218077" y="4708172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2553272" y="1931194"/>
            <a:ext cx="289909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27"/>
          </p:nvPr>
        </p:nvSpPr>
        <p:spPr bwMode="gray">
          <a:xfrm>
            <a:off x="575494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895552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2" y="2317748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573970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830194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 bwMode="gray">
          <a:xfrm>
            <a:off x="2553272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2550359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 bwMode="gray">
          <a:xfrm>
            <a:off x="2550359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 bwMode="gray">
          <a:xfrm>
            <a:off x="5754400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 bwMode="gray">
          <a:xfrm>
            <a:off x="5752943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 bwMode="gray">
          <a:xfrm>
            <a:off x="5752943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 bwMode="gray">
          <a:xfrm>
            <a:off x="8955527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955527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955527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5757301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4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5757302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5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5757302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6" name="Content Placeholder 3"/>
          <p:cNvSpPr>
            <a:spLocks noGrp="1"/>
          </p:cNvSpPr>
          <p:nvPr>
            <p:ph sz="quarter" idx="32"/>
          </p:nvPr>
        </p:nvSpPr>
        <p:spPr bwMode="gray">
          <a:xfrm>
            <a:off x="8955527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7" name="Content Placeholder 3"/>
          <p:cNvSpPr>
            <a:spLocks noGrp="1"/>
          </p:cNvSpPr>
          <p:nvPr>
            <p:ph sz="quarter" idx="33"/>
          </p:nvPr>
        </p:nvSpPr>
        <p:spPr bwMode="gray">
          <a:xfrm>
            <a:off x="8955527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34"/>
          </p:nvPr>
        </p:nvSpPr>
        <p:spPr bwMode="gray">
          <a:xfrm>
            <a:off x="8955527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5"/>
          </p:nvPr>
        </p:nvSpPr>
        <p:spPr bwMode="gray"/>
        <p:txBody>
          <a:bodyPr/>
          <a:lstStyle/>
          <a:p>
            <a:fld id="{61D1DE91-E2DE-4375-B4FF-ECFCEDDDCBE0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: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2" y="0"/>
            <a:ext cx="12192000" cy="6858000"/>
          </a:xfrm>
          <a:prstGeom prst="rect">
            <a:avLst/>
          </a:prstGeom>
          <a:solidFill>
            <a:srgbClr val="FF000F"/>
          </a:solidFill>
          <a:ln w="25400" cap="flat" cmpd="sng" algn="ctr">
            <a:noFill/>
            <a:prstDash val="solid"/>
          </a:ln>
          <a:effectLst/>
        </p:spPr>
        <p:txBody>
          <a:bodyPr lIns="72009" tIns="72009" rIns="72009" bIns="72009" rtlCol="0" anchor="ctr"/>
          <a:lstStyle/>
          <a:p>
            <a:pPr marL="0" marR="0" lvl="0" indent="0" algn="ctr" defTabSz="9144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90620-6E53-42BB-807B-70CAD0710CDD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34BC21-AFED-46B1-8268-92A7B5BBDEE1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1FE702-2A26-4886-8C77-E6510DB1849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: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945"/>
            <a:ext cx="3643200" cy="360000"/>
          </a:xfrm>
          <a:prstGeom prst="homePlate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00C3FEDD-2DA3-4289-9B1F-96211D1B5114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 bwMode="gray">
          <a:xfrm>
            <a:off x="4124130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8062662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7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2" y="0"/>
            <a:ext cx="12192000" cy="6858000"/>
          </a:xfrm>
          <a:custGeom>
            <a:avLst/>
            <a:gdLst>
              <a:gd name="connsiteX0" fmla="*/ 334746 w 12192000"/>
              <a:gd name="connsiteY0" fmla="*/ 530044 h 6858000"/>
              <a:gd name="connsiteX1" fmla="*/ 334746 w 12192000"/>
              <a:gd name="connsiteY1" fmla="*/ 558844 h 6858000"/>
              <a:gd name="connsiteX2" fmla="*/ 561546 w 12192000"/>
              <a:gd name="connsiteY2" fmla="*/ 558844 h 6858000"/>
              <a:gd name="connsiteX3" fmla="*/ 561546 w 12192000"/>
              <a:gd name="connsiteY3" fmla="*/ 530044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34746" y="530044"/>
                </a:moveTo>
                <a:lnTo>
                  <a:pt x="334746" y="558844"/>
                </a:lnTo>
                <a:lnTo>
                  <a:pt x="561546" y="558844"/>
                </a:lnTo>
                <a:lnTo>
                  <a:pt x="561546" y="5300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2366" y="622788"/>
            <a:ext cx="11520898" cy="3960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A1F808C0-290B-4263-8A52-B569B4875133}" type="datetime4">
              <a:rPr lang="en-US" smtClean="0"/>
              <a:pPr/>
              <a:t>July 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242214" y="447781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800" b="1" dirty="0">
                <a:solidFill>
                  <a:srgbClr val="FF0000"/>
                </a:solidFill>
              </a:rPr>
              <a:t>—</a:t>
            </a:r>
            <a:endParaRPr lang="en-US" sz="1800" b="1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A1F808C0-290B-4263-8A52-B569B4875133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6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: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70479A72-920A-415B-8469-E7772A79C549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7616" y="2793573"/>
            <a:ext cx="3296776" cy="126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: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884551-BCA1-4427-92BF-DB5CAA0DDF08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C380CA-95DB-45F2-99D5-3A1E2DF54CD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182003-2699-4135-A685-461A4D33947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: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 bwMode="gray">
          <a:xfrm>
            <a:off x="332367" y="1931197"/>
            <a:ext cx="11520897" cy="3980439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 marL="0" indent="0">
              <a:spcBef>
                <a:spcPts val="90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3pPr>
            <a:lvl4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4pPr>
            <a:lvl5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5pPr>
            <a:lvl6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6pPr>
            <a:lvl7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7pPr>
            <a:lvl8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8pPr>
            <a:lvl9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7AFF65D-AAB4-46ED-A858-A6BA48891152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7"/>
            <a:ext cx="11520000" cy="39822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: Content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5"/>
            <a:ext cx="11520000" cy="34309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2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2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499782" y="6298397"/>
            <a:ext cx="8490250" cy="50007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rtl="0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32367" y="6489341"/>
            <a:ext cx="1162951" cy="1181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fld id="{B2016A11-4950-4F3F-938B-45DEE5F72969}" type="datetime4">
              <a:rPr lang="en-US" smtClean="0"/>
              <a:pPr/>
              <a:t>July 5, 2022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33264" y="1931194"/>
            <a:ext cx="11520000" cy="3982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798114" y="6488733"/>
            <a:ext cx="676888" cy="11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gray">
          <a:xfrm>
            <a:off x="335577" y="6094413"/>
            <a:ext cx="11520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 bwMode="gray">
          <a:xfrm>
            <a:off x="334271" y="6327549"/>
            <a:ext cx="337946" cy="88364"/>
            <a:chOff x="61913" y="5218113"/>
            <a:chExt cx="3138487" cy="820737"/>
          </a:xfrm>
          <a:solidFill>
            <a:schemeClr val="accent3"/>
          </a:solidFill>
        </p:grpSpPr>
        <p:sp>
          <p:nvSpPr>
            <p:cNvPr id="69" name="Freeform 16"/>
            <p:cNvSpPr>
              <a:spLocks noEditPoints="1"/>
            </p:cNvSpPr>
            <p:nvPr userDrawn="1"/>
          </p:nvSpPr>
          <p:spPr bwMode="gray">
            <a:xfrm>
              <a:off x="61913" y="5218113"/>
              <a:ext cx="828675" cy="820737"/>
            </a:xfrm>
            <a:custGeom>
              <a:avLst/>
              <a:gdLst>
                <a:gd name="T0" fmla="*/ 111 w 221"/>
                <a:gd name="T1" fmla="*/ 219 h 219"/>
                <a:gd name="T2" fmla="*/ 53 w 221"/>
                <a:gd name="T3" fmla="*/ 203 h 219"/>
                <a:gd name="T4" fmla="*/ 14 w 221"/>
                <a:gd name="T5" fmla="*/ 163 h 219"/>
                <a:gd name="T6" fmla="*/ 0 w 221"/>
                <a:gd name="T7" fmla="*/ 109 h 219"/>
                <a:gd name="T8" fmla="*/ 15 w 221"/>
                <a:gd name="T9" fmla="*/ 53 h 219"/>
                <a:gd name="T10" fmla="*/ 56 w 221"/>
                <a:gd name="T11" fmla="*/ 14 h 219"/>
                <a:gd name="T12" fmla="*/ 111 w 221"/>
                <a:gd name="T13" fmla="*/ 0 h 219"/>
                <a:gd name="T14" fmla="*/ 168 w 221"/>
                <a:gd name="T15" fmla="*/ 15 h 219"/>
                <a:gd name="T16" fmla="*/ 207 w 221"/>
                <a:gd name="T17" fmla="*/ 55 h 219"/>
                <a:gd name="T18" fmla="*/ 221 w 221"/>
                <a:gd name="T19" fmla="*/ 109 h 219"/>
                <a:gd name="T20" fmla="*/ 206 w 221"/>
                <a:gd name="T21" fmla="*/ 166 h 219"/>
                <a:gd name="T22" fmla="*/ 165 w 221"/>
                <a:gd name="T23" fmla="*/ 205 h 219"/>
                <a:gd name="T24" fmla="*/ 111 w 221"/>
                <a:gd name="T25" fmla="*/ 219 h 219"/>
                <a:gd name="T26" fmla="*/ 111 w 221"/>
                <a:gd name="T27" fmla="*/ 190 h 219"/>
                <a:gd name="T28" fmla="*/ 153 w 221"/>
                <a:gd name="T29" fmla="*/ 180 h 219"/>
                <a:gd name="T30" fmla="*/ 181 w 221"/>
                <a:gd name="T31" fmla="*/ 151 h 219"/>
                <a:gd name="T32" fmla="*/ 191 w 221"/>
                <a:gd name="T33" fmla="*/ 109 h 219"/>
                <a:gd name="T34" fmla="*/ 180 w 221"/>
                <a:gd name="T35" fmla="*/ 67 h 219"/>
                <a:gd name="T36" fmla="*/ 151 w 221"/>
                <a:gd name="T37" fmla="*/ 38 h 219"/>
                <a:gd name="T38" fmla="*/ 111 w 221"/>
                <a:gd name="T39" fmla="*/ 28 h 219"/>
                <a:gd name="T40" fmla="*/ 68 w 221"/>
                <a:gd name="T41" fmla="*/ 39 h 219"/>
                <a:gd name="T42" fmla="*/ 40 w 221"/>
                <a:gd name="T43" fmla="*/ 68 h 219"/>
                <a:gd name="T44" fmla="*/ 31 w 221"/>
                <a:gd name="T45" fmla="*/ 109 h 219"/>
                <a:gd name="T46" fmla="*/ 41 w 221"/>
                <a:gd name="T47" fmla="*/ 152 h 219"/>
                <a:gd name="T48" fmla="*/ 70 w 221"/>
                <a:gd name="T49" fmla="*/ 180 h 219"/>
                <a:gd name="T50" fmla="*/ 111 w 221"/>
                <a:gd name="T51" fmla="*/ 190 h 219"/>
                <a:gd name="T52" fmla="*/ 115 w 221"/>
                <a:gd name="T53" fmla="*/ 50 h 219"/>
                <a:gd name="T54" fmla="*/ 139 w 221"/>
                <a:gd name="T55" fmla="*/ 54 h 219"/>
                <a:gd name="T56" fmla="*/ 156 w 221"/>
                <a:gd name="T57" fmla="*/ 63 h 219"/>
                <a:gd name="T58" fmla="*/ 145 w 221"/>
                <a:gd name="T59" fmla="*/ 85 h 219"/>
                <a:gd name="T60" fmla="*/ 117 w 221"/>
                <a:gd name="T61" fmla="*/ 76 h 219"/>
                <a:gd name="T62" fmla="*/ 93 w 221"/>
                <a:gd name="T63" fmla="*/ 85 h 219"/>
                <a:gd name="T64" fmla="*/ 84 w 221"/>
                <a:gd name="T65" fmla="*/ 110 h 219"/>
                <a:gd name="T66" fmla="*/ 93 w 221"/>
                <a:gd name="T67" fmla="*/ 134 h 219"/>
                <a:gd name="T68" fmla="*/ 117 w 221"/>
                <a:gd name="T69" fmla="*/ 143 h 219"/>
                <a:gd name="T70" fmla="*/ 146 w 221"/>
                <a:gd name="T71" fmla="*/ 132 h 219"/>
                <a:gd name="T72" fmla="*/ 158 w 221"/>
                <a:gd name="T73" fmla="*/ 153 h 219"/>
                <a:gd name="T74" fmla="*/ 140 w 221"/>
                <a:gd name="T75" fmla="*/ 165 h 219"/>
                <a:gd name="T76" fmla="*/ 115 w 221"/>
                <a:gd name="T77" fmla="*/ 169 h 219"/>
                <a:gd name="T78" fmla="*/ 71 w 221"/>
                <a:gd name="T79" fmla="*/ 153 h 219"/>
                <a:gd name="T80" fmla="*/ 54 w 221"/>
                <a:gd name="T81" fmla="*/ 111 h 219"/>
                <a:gd name="T82" fmla="*/ 71 w 221"/>
                <a:gd name="T83" fmla="*/ 67 h 219"/>
                <a:gd name="T84" fmla="*/ 115 w 221"/>
                <a:gd name="T85" fmla="*/ 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1" h="219">
                  <a:moveTo>
                    <a:pt x="111" y="219"/>
                  </a:moveTo>
                  <a:cubicBezTo>
                    <a:pt x="89" y="219"/>
                    <a:pt x="70" y="214"/>
                    <a:pt x="53" y="203"/>
                  </a:cubicBezTo>
                  <a:cubicBezTo>
                    <a:pt x="36" y="193"/>
                    <a:pt x="23" y="180"/>
                    <a:pt x="14" y="163"/>
                  </a:cubicBezTo>
                  <a:cubicBezTo>
                    <a:pt x="4" y="147"/>
                    <a:pt x="0" y="129"/>
                    <a:pt x="0" y="109"/>
                  </a:cubicBezTo>
                  <a:cubicBezTo>
                    <a:pt x="0" y="88"/>
                    <a:pt x="5" y="70"/>
                    <a:pt x="15" y="53"/>
                  </a:cubicBezTo>
                  <a:cubicBezTo>
                    <a:pt x="25" y="36"/>
                    <a:pt x="39" y="23"/>
                    <a:pt x="56" y="14"/>
                  </a:cubicBezTo>
                  <a:cubicBezTo>
                    <a:pt x="73" y="5"/>
                    <a:pt x="91" y="0"/>
                    <a:pt x="111" y="0"/>
                  </a:cubicBezTo>
                  <a:cubicBezTo>
                    <a:pt x="132" y="0"/>
                    <a:pt x="151" y="5"/>
                    <a:pt x="168" y="15"/>
                  </a:cubicBezTo>
                  <a:cubicBezTo>
                    <a:pt x="185" y="26"/>
                    <a:pt x="198" y="39"/>
                    <a:pt x="207" y="55"/>
                  </a:cubicBezTo>
                  <a:cubicBezTo>
                    <a:pt x="217" y="72"/>
                    <a:pt x="221" y="90"/>
                    <a:pt x="221" y="109"/>
                  </a:cubicBezTo>
                  <a:cubicBezTo>
                    <a:pt x="221" y="130"/>
                    <a:pt x="216" y="149"/>
                    <a:pt x="206" y="166"/>
                  </a:cubicBezTo>
                  <a:cubicBezTo>
                    <a:pt x="196" y="183"/>
                    <a:pt x="182" y="196"/>
                    <a:pt x="165" y="205"/>
                  </a:cubicBezTo>
                  <a:cubicBezTo>
                    <a:pt x="149" y="214"/>
                    <a:pt x="130" y="219"/>
                    <a:pt x="111" y="219"/>
                  </a:cubicBezTo>
                  <a:close/>
                  <a:moveTo>
                    <a:pt x="111" y="190"/>
                  </a:moveTo>
                  <a:cubicBezTo>
                    <a:pt x="127" y="190"/>
                    <a:pt x="141" y="187"/>
                    <a:pt x="153" y="180"/>
                  </a:cubicBezTo>
                  <a:cubicBezTo>
                    <a:pt x="165" y="173"/>
                    <a:pt x="174" y="163"/>
                    <a:pt x="181" y="151"/>
                  </a:cubicBezTo>
                  <a:cubicBezTo>
                    <a:pt x="187" y="139"/>
                    <a:pt x="191" y="125"/>
                    <a:pt x="191" y="109"/>
                  </a:cubicBezTo>
                  <a:cubicBezTo>
                    <a:pt x="191" y="93"/>
                    <a:pt x="187" y="79"/>
                    <a:pt x="180" y="67"/>
                  </a:cubicBezTo>
                  <a:cubicBezTo>
                    <a:pt x="173" y="55"/>
                    <a:pt x="163" y="45"/>
                    <a:pt x="151" y="38"/>
                  </a:cubicBezTo>
                  <a:cubicBezTo>
                    <a:pt x="139" y="32"/>
                    <a:pt x="126" y="28"/>
                    <a:pt x="111" y="28"/>
                  </a:cubicBezTo>
                  <a:cubicBezTo>
                    <a:pt x="95" y="28"/>
                    <a:pt x="81" y="32"/>
                    <a:pt x="68" y="39"/>
                  </a:cubicBezTo>
                  <a:cubicBezTo>
                    <a:pt x="56" y="46"/>
                    <a:pt x="47" y="56"/>
                    <a:pt x="40" y="68"/>
                  </a:cubicBezTo>
                  <a:cubicBezTo>
                    <a:pt x="34" y="80"/>
                    <a:pt x="31" y="94"/>
                    <a:pt x="31" y="109"/>
                  </a:cubicBezTo>
                  <a:cubicBezTo>
                    <a:pt x="31" y="126"/>
                    <a:pt x="34" y="140"/>
                    <a:pt x="41" y="152"/>
                  </a:cubicBezTo>
                  <a:cubicBezTo>
                    <a:pt x="48" y="164"/>
                    <a:pt x="58" y="174"/>
                    <a:pt x="70" y="180"/>
                  </a:cubicBezTo>
                  <a:cubicBezTo>
                    <a:pt x="82" y="187"/>
                    <a:pt x="95" y="190"/>
                    <a:pt x="111" y="190"/>
                  </a:cubicBezTo>
                  <a:close/>
                  <a:moveTo>
                    <a:pt x="115" y="50"/>
                  </a:moveTo>
                  <a:cubicBezTo>
                    <a:pt x="124" y="50"/>
                    <a:pt x="131" y="51"/>
                    <a:pt x="139" y="54"/>
                  </a:cubicBezTo>
                  <a:cubicBezTo>
                    <a:pt x="146" y="56"/>
                    <a:pt x="152" y="59"/>
                    <a:pt x="156" y="63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37" y="79"/>
                    <a:pt x="128" y="76"/>
                    <a:pt x="117" y="76"/>
                  </a:cubicBezTo>
                  <a:cubicBezTo>
                    <a:pt x="107" y="76"/>
                    <a:pt x="99" y="79"/>
                    <a:pt x="93" y="85"/>
                  </a:cubicBezTo>
                  <a:cubicBezTo>
                    <a:pt x="87" y="91"/>
                    <a:pt x="84" y="100"/>
                    <a:pt x="84" y="110"/>
                  </a:cubicBezTo>
                  <a:cubicBezTo>
                    <a:pt x="84" y="120"/>
                    <a:pt x="87" y="128"/>
                    <a:pt x="93" y="134"/>
                  </a:cubicBezTo>
                  <a:cubicBezTo>
                    <a:pt x="99" y="140"/>
                    <a:pt x="107" y="143"/>
                    <a:pt x="117" y="143"/>
                  </a:cubicBezTo>
                  <a:cubicBezTo>
                    <a:pt x="129" y="143"/>
                    <a:pt x="138" y="139"/>
                    <a:pt x="146" y="132"/>
                  </a:cubicBezTo>
                  <a:cubicBezTo>
                    <a:pt x="158" y="153"/>
                    <a:pt x="158" y="153"/>
                    <a:pt x="158" y="153"/>
                  </a:cubicBezTo>
                  <a:cubicBezTo>
                    <a:pt x="153" y="158"/>
                    <a:pt x="147" y="162"/>
                    <a:pt x="140" y="165"/>
                  </a:cubicBezTo>
                  <a:cubicBezTo>
                    <a:pt x="132" y="168"/>
                    <a:pt x="124" y="169"/>
                    <a:pt x="115" y="169"/>
                  </a:cubicBezTo>
                  <a:cubicBezTo>
                    <a:pt x="97" y="169"/>
                    <a:pt x="82" y="164"/>
                    <a:pt x="71" y="153"/>
                  </a:cubicBezTo>
                  <a:cubicBezTo>
                    <a:pt x="60" y="142"/>
                    <a:pt x="54" y="128"/>
                    <a:pt x="54" y="111"/>
                  </a:cubicBezTo>
                  <a:cubicBezTo>
                    <a:pt x="54" y="93"/>
                    <a:pt x="60" y="78"/>
                    <a:pt x="71" y="67"/>
                  </a:cubicBezTo>
                  <a:cubicBezTo>
                    <a:pt x="82" y="56"/>
                    <a:pt x="97" y="50"/>
                    <a:pt x="11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17"/>
            <p:cNvSpPr>
              <a:spLocks noEditPoints="1"/>
            </p:cNvSpPr>
            <p:nvPr userDrawn="1"/>
          </p:nvSpPr>
          <p:spPr bwMode="gray">
            <a:xfrm>
              <a:off x="957263" y="5237163"/>
              <a:ext cx="773112" cy="782637"/>
            </a:xfrm>
            <a:custGeom>
              <a:avLst/>
              <a:gdLst>
                <a:gd name="T0" fmla="*/ 305 w 487"/>
                <a:gd name="T1" fmla="*/ 0 h 493"/>
                <a:gd name="T2" fmla="*/ 487 w 487"/>
                <a:gd name="T3" fmla="*/ 493 h 493"/>
                <a:gd name="T4" fmla="*/ 369 w 487"/>
                <a:gd name="T5" fmla="*/ 493 h 493"/>
                <a:gd name="T6" fmla="*/ 336 w 487"/>
                <a:gd name="T7" fmla="*/ 390 h 493"/>
                <a:gd name="T8" fmla="*/ 151 w 487"/>
                <a:gd name="T9" fmla="*/ 390 h 493"/>
                <a:gd name="T10" fmla="*/ 118 w 487"/>
                <a:gd name="T11" fmla="*/ 493 h 493"/>
                <a:gd name="T12" fmla="*/ 0 w 487"/>
                <a:gd name="T13" fmla="*/ 493 h 493"/>
                <a:gd name="T14" fmla="*/ 184 w 487"/>
                <a:gd name="T15" fmla="*/ 0 h 493"/>
                <a:gd name="T16" fmla="*/ 305 w 487"/>
                <a:gd name="T17" fmla="*/ 0 h 493"/>
                <a:gd name="T18" fmla="*/ 180 w 487"/>
                <a:gd name="T19" fmla="*/ 300 h 493"/>
                <a:gd name="T20" fmla="*/ 307 w 487"/>
                <a:gd name="T21" fmla="*/ 300 h 493"/>
                <a:gd name="T22" fmla="*/ 243 w 487"/>
                <a:gd name="T23" fmla="*/ 104 h 493"/>
                <a:gd name="T24" fmla="*/ 180 w 487"/>
                <a:gd name="T25" fmla="*/ 30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493">
                  <a:moveTo>
                    <a:pt x="305" y="0"/>
                  </a:moveTo>
                  <a:lnTo>
                    <a:pt x="487" y="493"/>
                  </a:lnTo>
                  <a:lnTo>
                    <a:pt x="369" y="493"/>
                  </a:lnTo>
                  <a:lnTo>
                    <a:pt x="336" y="390"/>
                  </a:lnTo>
                  <a:lnTo>
                    <a:pt x="151" y="390"/>
                  </a:lnTo>
                  <a:lnTo>
                    <a:pt x="118" y="493"/>
                  </a:lnTo>
                  <a:lnTo>
                    <a:pt x="0" y="493"/>
                  </a:lnTo>
                  <a:lnTo>
                    <a:pt x="184" y="0"/>
                  </a:lnTo>
                  <a:lnTo>
                    <a:pt x="305" y="0"/>
                  </a:lnTo>
                  <a:close/>
                  <a:moveTo>
                    <a:pt x="180" y="300"/>
                  </a:moveTo>
                  <a:lnTo>
                    <a:pt x="307" y="300"/>
                  </a:lnTo>
                  <a:lnTo>
                    <a:pt x="243" y="104"/>
                  </a:lnTo>
                  <a:lnTo>
                    <a:pt x="18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18"/>
            <p:cNvSpPr>
              <a:spLocks noEditPoints="1"/>
            </p:cNvSpPr>
            <p:nvPr userDrawn="1"/>
          </p:nvSpPr>
          <p:spPr bwMode="gray">
            <a:xfrm>
              <a:off x="1819275" y="5237163"/>
              <a:ext cx="622300" cy="782637"/>
            </a:xfrm>
            <a:custGeom>
              <a:avLst/>
              <a:gdLst>
                <a:gd name="T0" fmla="*/ 0 w 166"/>
                <a:gd name="T1" fmla="*/ 0 h 209"/>
                <a:gd name="T2" fmla="*/ 82 w 166"/>
                <a:gd name="T3" fmla="*/ 0 h 209"/>
                <a:gd name="T4" fmla="*/ 132 w 166"/>
                <a:gd name="T5" fmla="*/ 15 h 209"/>
                <a:gd name="T6" fmla="*/ 150 w 166"/>
                <a:gd name="T7" fmla="*/ 53 h 209"/>
                <a:gd name="T8" fmla="*/ 128 w 166"/>
                <a:gd name="T9" fmla="*/ 94 h 209"/>
                <a:gd name="T10" fmla="*/ 166 w 166"/>
                <a:gd name="T11" fmla="*/ 146 h 209"/>
                <a:gd name="T12" fmla="*/ 146 w 166"/>
                <a:gd name="T13" fmla="*/ 192 h 209"/>
                <a:gd name="T14" fmla="*/ 86 w 166"/>
                <a:gd name="T15" fmla="*/ 209 h 209"/>
                <a:gd name="T16" fmla="*/ 0 w 166"/>
                <a:gd name="T17" fmla="*/ 209 h 209"/>
                <a:gd name="T18" fmla="*/ 0 w 166"/>
                <a:gd name="T19" fmla="*/ 0 h 209"/>
                <a:gd name="T20" fmla="*/ 78 w 166"/>
                <a:gd name="T21" fmla="*/ 81 h 209"/>
                <a:gd name="T22" fmla="*/ 99 w 166"/>
                <a:gd name="T23" fmla="*/ 75 h 209"/>
                <a:gd name="T24" fmla="*/ 106 w 166"/>
                <a:gd name="T25" fmla="*/ 59 h 209"/>
                <a:gd name="T26" fmla="*/ 99 w 166"/>
                <a:gd name="T27" fmla="*/ 42 h 209"/>
                <a:gd name="T28" fmla="*/ 79 w 166"/>
                <a:gd name="T29" fmla="*/ 37 h 209"/>
                <a:gd name="T30" fmla="*/ 46 w 166"/>
                <a:gd name="T31" fmla="*/ 37 h 209"/>
                <a:gd name="T32" fmla="*/ 46 w 166"/>
                <a:gd name="T33" fmla="*/ 81 h 209"/>
                <a:gd name="T34" fmla="*/ 78 w 166"/>
                <a:gd name="T35" fmla="*/ 81 h 209"/>
                <a:gd name="T36" fmla="*/ 84 w 166"/>
                <a:gd name="T37" fmla="*/ 172 h 209"/>
                <a:gd name="T38" fmla="*/ 111 w 166"/>
                <a:gd name="T39" fmla="*/ 165 h 209"/>
                <a:gd name="T40" fmla="*/ 120 w 166"/>
                <a:gd name="T41" fmla="*/ 145 h 209"/>
                <a:gd name="T42" fmla="*/ 111 w 166"/>
                <a:gd name="T43" fmla="*/ 124 h 209"/>
                <a:gd name="T44" fmla="*/ 85 w 166"/>
                <a:gd name="T45" fmla="*/ 117 h 209"/>
                <a:gd name="T46" fmla="*/ 46 w 166"/>
                <a:gd name="T47" fmla="*/ 117 h 209"/>
                <a:gd name="T48" fmla="*/ 46 w 166"/>
                <a:gd name="T49" fmla="*/ 172 h 209"/>
                <a:gd name="T50" fmla="*/ 84 w 166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19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6" y="120"/>
                    <a:pt x="166" y="146"/>
                  </a:cubicBezTo>
                  <a:cubicBezTo>
                    <a:pt x="166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8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7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8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7" y="160"/>
                    <a:pt x="120" y="154"/>
                    <a:pt x="120" y="145"/>
                  </a:cubicBezTo>
                  <a:cubicBezTo>
                    <a:pt x="120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gray">
            <a:xfrm>
              <a:off x="2573338" y="5237163"/>
              <a:ext cx="627062" cy="782637"/>
            </a:xfrm>
            <a:custGeom>
              <a:avLst/>
              <a:gdLst>
                <a:gd name="T0" fmla="*/ 0 w 167"/>
                <a:gd name="T1" fmla="*/ 0 h 209"/>
                <a:gd name="T2" fmla="*/ 82 w 167"/>
                <a:gd name="T3" fmla="*/ 0 h 209"/>
                <a:gd name="T4" fmla="*/ 132 w 167"/>
                <a:gd name="T5" fmla="*/ 15 h 209"/>
                <a:gd name="T6" fmla="*/ 150 w 167"/>
                <a:gd name="T7" fmla="*/ 53 h 209"/>
                <a:gd name="T8" fmla="*/ 128 w 167"/>
                <a:gd name="T9" fmla="*/ 94 h 209"/>
                <a:gd name="T10" fmla="*/ 167 w 167"/>
                <a:gd name="T11" fmla="*/ 146 h 209"/>
                <a:gd name="T12" fmla="*/ 146 w 167"/>
                <a:gd name="T13" fmla="*/ 192 h 209"/>
                <a:gd name="T14" fmla="*/ 86 w 167"/>
                <a:gd name="T15" fmla="*/ 209 h 209"/>
                <a:gd name="T16" fmla="*/ 0 w 167"/>
                <a:gd name="T17" fmla="*/ 209 h 209"/>
                <a:gd name="T18" fmla="*/ 0 w 167"/>
                <a:gd name="T19" fmla="*/ 0 h 209"/>
                <a:gd name="T20" fmla="*/ 79 w 167"/>
                <a:gd name="T21" fmla="*/ 81 h 209"/>
                <a:gd name="T22" fmla="*/ 99 w 167"/>
                <a:gd name="T23" fmla="*/ 75 h 209"/>
                <a:gd name="T24" fmla="*/ 106 w 167"/>
                <a:gd name="T25" fmla="*/ 59 h 209"/>
                <a:gd name="T26" fmla="*/ 99 w 167"/>
                <a:gd name="T27" fmla="*/ 42 h 209"/>
                <a:gd name="T28" fmla="*/ 79 w 167"/>
                <a:gd name="T29" fmla="*/ 37 h 209"/>
                <a:gd name="T30" fmla="*/ 46 w 167"/>
                <a:gd name="T31" fmla="*/ 37 h 209"/>
                <a:gd name="T32" fmla="*/ 46 w 167"/>
                <a:gd name="T33" fmla="*/ 81 h 209"/>
                <a:gd name="T34" fmla="*/ 79 w 167"/>
                <a:gd name="T35" fmla="*/ 81 h 209"/>
                <a:gd name="T36" fmla="*/ 84 w 167"/>
                <a:gd name="T37" fmla="*/ 172 h 209"/>
                <a:gd name="T38" fmla="*/ 111 w 167"/>
                <a:gd name="T39" fmla="*/ 165 h 209"/>
                <a:gd name="T40" fmla="*/ 121 w 167"/>
                <a:gd name="T41" fmla="*/ 145 h 209"/>
                <a:gd name="T42" fmla="*/ 111 w 167"/>
                <a:gd name="T43" fmla="*/ 124 h 209"/>
                <a:gd name="T44" fmla="*/ 85 w 167"/>
                <a:gd name="T45" fmla="*/ 117 h 209"/>
                <a:gd name="T46" fmla="*/ 46 w 167"/>
                <a:gd name="T47" fmla="*/ 117 h 209"/>
                <a:gd name="T48" fmla="*/ 46 w 167"/>
                <a:gd name="T49" fmla="*/ 172 h 209"/>
                <a:gd name="T50" fmla="*/ 84 w 167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20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7" y="120"/>
                    <a:pt x="167" y="146"/>
                  </a:cubicBezTo>
                  <a:cubicBezTo>
                    <a:pt x="167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9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8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9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8" y="160"/>
                    <a:pt x="121" y="154"/>
                    <a:pt x="121" y="145"/>
                  </a:cubicBezTo>
                  <a:cubicBezTo>
                    <a:pt x="121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cxnSp>
        <p:nvCxnSpPr>
          <p:cNvPr id="73" name="Straight Connector 72"/>
          <p:cNvCxnSpPr/>
          <p:nvPr/>
        </p:nvCxnSpPr>
        <p:spPr bwMode="gray">
          <a:xfrm>
            <a:off x="1692854" y="6472543"/>
            <a:ext cx="0" cy="13246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 bwMode="gray">
          <a:xfrm>
            <a:off x="242214" y="426352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400" b="1" dirty="0">
                <a:solidFill>
                  <a:schemeClr val="bg2"/>
                </a:solidFill>
              </a:rPr>
              <a:t>—</a:t>
            </a:r>
            <a:endParaRPr lang="en-US" sz="2400" b="1" dirty="0" err="1">
              <a:solidFill>
                <a:schemeClr val="bg2"/>
              </a:solidFill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45664" y="6393976"/>
            <a:ext cx="507600" cy="19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0" r:id="rId2"/>
    <p:sldLayoutId id="2147483655" r:id="rId3"/>
    <p:sldLayoutId id="2147483656" r:id="rId4"/>
    <p:sldLayoutId id="2147483657" r:id="rId5"/>
    <p:sldLayoutId id="2147483658" r:id="rId6"/>
    <p:sldLayoutId id="2147483653" r:id="rId7"/>
    <p:sldLayoutId id="2147483650" r:id="rId8"/>
    <p:sldLayoutId id="2147483691" r:id="rId9"/>
    <p:sldLayoutId id="2147483661" r:id="rId10"/>
    <p:sldLayoutId id="2147483696" r:id="rId11"/>
    <p:sldLayoutId id="2147483663" r:id="rId12"/>
    <p:sldLayoutId id="2147483662" r:id="rId13"/>
    <p:sldLayoutId id="2147483664" r:id="rId14"/>
    <p:sldLayoutId id="2147483692" r:id="rId15"/>
    <p:sldLayoutId id="2147483693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700" r:id="rId22"/>
    <p:sldLayoutId id="2147483659" r:id="rId23"/>
    <p:sldLayoutId id="2147483660" r:id="rId24"/>
    <p:sldLayoutId id="2147483694" r:id="rId25"/>
    <p:sldLayoutId id="2147483677" r:id="rId26"/>
    <p:sldLayoutId id="2147483679" r:id="rId27"/>
    <p:sldLayoutId id="2147483680" r:id="rId28"/>
    <p:sldLayoutId id="2147483666" r:id="rId29"/>
    <p:sldLayoutId id="2147483672" r:id="rId30"/>
    <p:sldLayoutId id="2147483673" r:id="rId31"/>
    <p:sldLayoutId id="2147483674" r:id="rId32"/>
    <p:sldLayoutId id="2147483675" r:id="rId33"/>
    <p:sldLayoutId id="2147483676" r:id="rId34"/>
    <p:sldLayoutId id="2147483701" r:id="rId35"/>
    <p:sldLayoutId id="2147483681" r:id="rId36"/>
    <p:sldLayoutId id="2147483682" r:id="rId37"/>
    <p:sldLayoutId id="2147483702" r:id="rId38"/>
    <p:sldLayoutId id="2147483703" r:id="rId39"/>
    <p:sldLayoutId id="2147483699" r:id="rId40"/>
    <p:sldLayoutId id="2147483695" r:id="rId41"/>
    <p:sldLayoutId id="2147483683" r:id="rId42"/>
    <p:sldLayoutId id="2147483684" r:id="rId43"/>
    <p:sldLayoutId id="2147483698" r:id="rId44"/>
    <p:sldLayoutId id="2147483697" r:id="rId45"/>
    <p:sldLayoutId id="2147483685" r:id="rId46"/>
    <p:sldLayoutId id="2147483686" r:id="rId47"/>
    <p:sldLayoutId id="2147483687" r:id="rId48"/>
    <p:sldLayoutId id="2147483688" r:id="rId49"/>
    <p:sldLayoutId id="2147483689" r:id="rId50"/>
    <p:sldLayoutId id="2147483705" r:id="rId51"/>
    <p:sldLayoutId id="2147483651" r:id="rId52"/>
    <p:sldLayoutId id="2147483652" r:id="rId5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91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18" indent="-180018" algn="l" defTabSz="914491" rtl="0" eaLnBrk="1" latinLnBrk="0" hangingPunct="1">
        <a:spcBef>
          <a:spcPts val="600"/>
        </a:spcBef>
        <a:buFont typeface="ABBvoiceOffice" panose="020D06030205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18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pos="212" userDrawn="1">
          <p15:clr>
            <a:srgbClr val="F26B43"/>
          </p15:clr>
        </p15:guide>
        <p15:guide id="4" orient="horz" pos="3726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4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 bwMode="gray">
          <a:xfrm>
            <a:off x="326337" y="390128"/>
            <a:ext cx="1925158" cy="258716"/>
          </a:xfrm>
          <a:solidFill>
            <a:schemeClr val="bg2"/>
          </a:solidFill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APPLICATION TEMPLATE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 bwMode="gray">
          <a:xfrm>
            <a:off x="340519" y="5070817"/>
            <a:ext cx="10112148" cy="504000"/>
          </a:xfrm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Your company name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 bwMode="gray">
          <a:xfrm>
            <a:off x="340520" y="5674514"/>
            <a:ext cx="10112147" cy="360865"/>
          </a:xfrm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Your chosen challenge/s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 bwMode="gray">
          <a:xfrm>
            <a:off x="949124" y="6212156"/>
            <a:ext cx="5266481" cy="280092"/>
          </a:xfrm>
        </p:spPr>
        <p:txBody>
          <a:bodyPr/>
          <a:lstStyle/>
          <a:p>
            <a:r>
              <a:rPr lang="en-US" sz="1200" dirty="0">
                <a:latin typeface="Verdana" charset="0"/>
                <a:ea typeface="Verdana" charset="0"/>
                <a:cs typeface="Verdana" charset="0"/>
              </a:rPr>
              <a:t>Name of company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40999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1. 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General information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about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company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July 5,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  <a:latin typeface="Verdana" charset="0"/>
                <a:ea typeface="Verdana" charset="0"/>
                <a:cs typeface="Verdana" charset="0"/>
              </a:rPr>
              <a:t>Note: Mandatory template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Company Name: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Employees: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Contact information / Contact person: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 to </a:t>
            </a:r>
            <a:r>
              <a:rPr lang="en-GB"/>
              <a:t>web page: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D5908-A9C8-2249-A8DF-0599DA382029}"/>
              </a:ext>
            </a:extLst>
          </p:cNvPr>
          <p:cNvSpPr txBox="1"/>
          <p:nvPr/>
        </p:nvSpPr>
        <p:spPr bwMode="gray">
          <a:xfrm>
            <a:off x="346899" y="5676606"/>
            <a:ext cx="11512734" cy="586994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ctr"/>
            <a:r>
              <a:rPr lang="en-GB" sz="1200" dirty="0">
                <a:solidFill>
                  <a:schemeClr val="bg2"/>
                </a:solidFill>
              </a:rPr>
              <a:t>Please do not add any of your confidential company data in the application, as at this point there is not any NDA (Non-Disclosure Agreement) signed. </a:t>
            </a:r>
            <a:endParaRPr lang="en-SE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2.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Technology</a:t>
            </a:r>
            <a:endParaRPr lang="sv-SE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58184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July 5,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3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3.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solution to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challenge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369111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July 5,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4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4.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Complementary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slides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if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any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July 5, 2022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5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4AAD2-0FA1-40C3-BDB9-1741228A7DD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0479A72-920A-415B-8469-E7772A79C549}" type="datetime4">
              <a:rPr lang="en-US" smtClean="0"/>
              <a:t>July 5, 2022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C3271-A931-471E-A9DC-A2357A91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9F89D8-7AE3-494A-97F3-03D6808696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BB Master">
  <a:themeElements>
    <a:clrScheme name="Custom 2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262626"/>
      </a:accent1>
      <a:accent2>
        <a:srgbClr val="6E6E6E"/>
      </a:accent2>
      <a:accent3>
        <a:srgbClr val="A9A9A9"/>
      </a:accent3>
      <a:accent4>
        <a:srgbClr val="D2D2D2"/>
      </a:accent4>
      <a:accent5>
        <a:srgbClr val="F0F0F0"/>
      </a:accent5>
      <a:accent6>
        <a:srgbClr val="FAFAFA"/>
      </a:accent6>
      <a:hlink>
        <a:srgbClr val="D90000"/>
      </a:hlink>
      <a:folHlink>
        <a:srgbClr val="FF000F"/>
      </a:folHlink>
    </a:clrScheme>
    <a:fontScheme name="ABBvoice">
      <a:majorFont>
        <a:latin typeface="ABBvoice"/>
        <a:ea typeface="ABBvoice"/>
        <a:cs typeface="ABBvoice"/>
      </a:majorFont>
      <a:minorFont>
        <a:latin typeface="ABBvoice"/>
        <a:ea typeface="ABBvoice"/>
        <a:cs typeface="ABBvo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>
          <a:defRPr sz="1400" dirty="0" err="1" smtClean="0"/>
        </a:defPPr>
      </a:lstStyle>
    </a:txDef>
  </a:objectDefaults>
  <a:extraClrSchemeLst/>
  <a:custClrLst>
    <a:custClr name="Blue">
      <a:srgbClr val="004C97"/>
    </a:custClr>
    <a:custClr name="Green">
      <a:srgbClr val="007A33"/>
    </a:custClr>
    <a:custClr name="Yellow">
      <a:srgbClr val="FFD100"/>
    </a:custClr>
    <a:custClr name="Red Grey">
      <a:srgbClr val="817275"/>
    </a:custClr>
    <a:custClr name="Green Grey">
      <a:srgbClr val="6B7173"/>
    </a:custClr>
    <a:custClr name="Blue Grey">
      <a:srgbClr val="5B6F80"/>
    </a:custClr>
    <a:custClr name="Violet Grey">
      <a:srgbClr val="78838E"/>
    </a:custClr>
  </a:custClrLst>
  <a:extLst>
    <a:ext uri="{05A4C25C-085E-4340-85A3-A5531E510DB2}">
      <thm15:themeFamily xmlns:thm15="http://schemas.microsoft.com/office/thememl/2012/main" name="Presentation4" id="{AB123FCC-75BF-413D-9ADE-5DE1BC5101C9}" vid="{30A3DC37-1BE1-4015-B67A-9AB1D23BAC10}"/>
    </a:ext>
  </a:extLst>
</a:theme>
</file>

<file path=ppt/theme/theme2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0A2E0A89F75F4A8028FBAA115A1E88" ma:contentTypeVersion="24" ma:contentTypeDescription="Create a new document." ma:contentTypeScope="" ma:versionID="b4119b254f5de8bcfe27751202aae9fb">
  <xsd:schema xmlns:xsd="http://www.w3.org/2001/XMLSchema" xmlns:xs="http://www.w3.org/2001/XMLSchema" xmlns:p="http://schemas.microsoft.com/office/2006/metadata/properties" xmlns:ns2="89e383c7-bfd5-4458-afb8-6f3a21b80ebc" xmlns:ns3="71d29222-2c5f-45ad-9aa5-4c2d15fddbe9" xmlns:ns4="e7a3436d-1d85-4ca2-99c7-0a53943566bc" targetNamespace="http://schemas.microsoft.com/office/2006/metadata/properties" ma:root="true" ma:fieldsID="12fb69624cd413ee6b11128f91019792" ns2:_="" ns3:_="" ns4:_="">
    <xsd:import namespace="89e383c7-bfd5-4458-afb8-6f3a21b80ebc"/>
    <xsd:import namespace="71d29222-2c5f-45ad-9aa5-4c2d15fddbe9"/>
    <xsd:import namespace="e7a3436d-1d85-4ca2-99c7-0a53943566bc"/>
    <xsd:element name="properties">
      <xsd:complexType>
        <xsd:sequence>
          <xsd:element name="documentManagement">
            <xsd:complexType>
              <xsd:all>
                <xsd:element ref="ns2:pbf7bf51a4754c709fe7d92c4627a045" minOccurs="0"/>
                <xsd:element ref="ns3:TaxCatchAll" minOccurs="0"/>
                <xsd:element ref="ns4:SharedWithUsers" minOccurs="0"/>
                <xsd:element ref="ns4:SharedWithDetails" minOccurs="0"/>
                <xsd:element ref="ns2:Comments" minOccurs="0"/>
                <xsd:element ref="ns4:LastSharedByUser" minOccurs="0"/>
                <xsd:element ref="ns4:LastSharedByTime" minOccurs="0"/>
                <xsd:element ref="ns2:Area" minOccurs="0"/>
                <xsd:element ref="ns2:Event_x0020_name" minOccurs="0"/>
                <xsd:element ref="ns2:MediaServiceMetadata" minOccurs="0"/>
                <xsd:element ref="ns2:MediaServiceFastMetadata" minOccurs="0"/>
                <xsd:element ref="ns2:Subject_x0020_category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383c7-bfd5-4458-afb8-6f3a21b80ebc" elementFormDefault="qualified">
    <xsd:import namespace="http://schemas.microsoft.com/office/2006/documentManagement/types"/>
    <xsd:import namespace="http://schemas.microsoft.com/office/infopath/2007/PartnerControls"/>
    <xsd:element name="pbf7bf51a4754c709fe7d92c4627a045" ma:index="9" nillable="true" ma:taxonomy="true" ma:internalName="pbf7bf51a4754c709fe7d92c4627a045" ma:taxonomyFieldName="Keywords" ma:displayName="Keywords" ma:default="" ma:fieldId="{9bf7bf51-a475-4c70-9fe7-d92c4627a045}" ma:sspId="13e722c5-bebe-4801-a6ac-67aa35eba088" ma:termSetId="4139b223-16a7-4d87-bab8-05e7b93bdd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mments" ma:index="13" nillable="true" ma:displayName="Comments" ma:internalName="Comments">
      <xsd:simpleType>
        <xsd:restriction base="dms:Note">
          <xsd:maxLength value="255"/>
        </xsd:restriction>
      </xsd:simpleType>
    </xsd:element>
    <xsd:element name="Area" ma:index="16" nillable="true" ma:displayName="Area" ma:list="{2f2ced22-b47a-4c24-88ee-1d0b51b4c127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name" ma:index="17" nillable="true" ma:displayName="Event name" ma:internalName="Event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caling together"/>
                    <xsd:enumeration value="SME2GO"/>
                    <xsd:enumeration value="CT Mgr Meeting Apr 19 2017"/>
                    <xsd:enumeration value="CTO visit Apr 26 2017"/>
                    <xsd:enumeration value="Open house Apr 26 2017"/>
                    <xsd:enumeration value="Open house June 2017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Subject_x0020_category" ma:index="20" nillable="true" ma:displayName="Subject category" ma:default="Agreement" ma:internalName="Subject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eement"/>
                    <xsd:enumeration value="Board meetings"/>
                    <xsd:enumeration value="Events"/>
                    <xsd:enumeration value="Finance"/>
                    <xsd:enumeration value="HR"/>
                    <xsd:enumeration value="IS"/>
                    <xsd:enumeration value="Laboratories"/>
                    <xsd:enumeration value="Presentation"/>
                    <xsd:enumeration value="Review Board"/>
                    <xsd:enumeration value="Templates"/>
                    <xsd:enumeration value="Training"/>
                    <xsd:enumeration value="Venture Capital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9222-2c5f-45ad-9aa5-4c2d15fddbe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5e34dc-50b4-4586-96d9-b97c59fa27a7}" ma:internalName="TaxCatchAll" ma:showField="CatchAllData" ma:web="e7a3436d-1d85-4ca2-99c7-0a53943566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3436d-1d85-4ca2-99c7-0a53943566b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0_category xmlns="89e383c7-bfd5-4458-afb8-6f3a21b80ebc">
      <Value>Agreement</Value>
    </Subject_x0020_category>
    <TaxCatchAll xmlns="71d29222-2c5f-45ad-9aa5-4c2d15fddbe9"/>
    <Comments xmlns="89e383c7-bfd5-4458-afb8-6f3a21b80ebc" xsi:nil="true"/>
    <Event_x0020_name xmlns="89e383c7-bfd5-4458-afb8-6f3a21b80ebc"/>
    <pbf7bf51a4754c709fe7d92c4627a045 xmlns="89e383c7-bfd5-4458-afb8-6f3a21b80ebc">
      <Terms xmlns="http://schemas.microsoft.com/office/infopath/2007/PartnerControls"/>
    </pbf7bf51a4754c709fe7d92c4627a045>
    <Area xmlns="89e383c7-bfd5-4458-afb8-6f3a21b80ebc"/>
  </documentManagement>
</p:properties>
</file>

<file path=customXml/itemProps1.xml><?xml version="1.0" encoding="utf-8"?>
<ds:datastoreItem xmlns:ds="http://schemas.openxmlformats.org/officeDocument/2006/customXml" ds:itemID="{848521FE-72C3-4C36-AD19-4578C35AF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e383c7-bfd5-4458-afb8-6f3a21b80ebc"/>
    <ds:schemaRef ds:uri="71d29222-2c5f-45ad-9aa5-4c2d15fddbe9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8A0ED4-56F2-432C-A091-56A535E9D9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65300-05EE-48AE-955F-E661A6FA24D7}">
  <ds:schemaRefs>
    <ds:schemaRef ds:uri="http://schemas.openxmlformats.org/package/2006/metadata/core-properties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89e383c7-bfd5-4458-afb8-6f3a21b80ebc"/>
    <ds:schemaRef ds:uri="http://purl.org/dc/elements/1.1/"/>
    <ds:schemaRef ds:uri="http://schemas.microsoft.com/office/2006/metadata/properties"/>
    <ds:schemaRef ds:uri="http://purl.org/dc/terms/"/>
    <ds:schemaRef ds:uri="71d29222-2c5f-45ad-9aa5-4c2d15fddbe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ABB PowerPoint Template 16by9</Template>
  <TotalTime>2056</TotalTime>
  <Words>116</Words>
  <Application>Microsoft Macintosh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ABBvoice</vt:lpstr>
      <vt:lpstr>ABBvoiceOffice</vt:lpstr>
      <vt:lpstr>Arial</vt:lpstr>
      <vt:lpstr>Symbol</vt:lpstr>
      <vt:lpstr>Verdana</vt:lpstr>
      <vt:lpstr>ABB Master</vt:lpstr>
      <vt:lpstr>Your company name</vt:lpstr>
      <vt:lpstr>1. General information about your company</vt:lpstr>
      <vt:lpstr>2. Technology</vt:lpstr>
      <vt:lpstr>3. Your solution to our challenge</vt:lpstr>
      <vt:lpstr>4. Complementary slides (if any)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Carlstrom</dc:creator>
  <cp:lastModifiedBy>Mathias Winbladh</cp:lastModifiedBy>
  <cp:revision>29</cp:revision>
  <dcterms:created xsi:type="dcterms:W3CDTF">2018-04-10T07:40:33Z</dcterms:created>
  <dcterms:modified xsi:type="dcterms:W3CDTF">2022-07-05T11:09:03Z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0x0101004F0A2E0A89F75F4A8028FBAA115A1E88</vt:lpwstr>
  </property>
</Properties>
</file>