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22"/>
  </p:sldMasterIdLst>
  <p:notesMasterIdLst>
    <p:notesMasterId r:id="rId29"/>
  </p:notesMasterIdLst>
  <p:handoutMasterIdLst>
    <p:handoutMasterId r:id="rId30"/>
  </p:handoutMasterIdLst>
  <p:sldIdLst>
    <p:sldId id="261" r:id="rId23"/>
    <p:sldId id="266" r:id="rId24"/>
    <p:sldId id="270" r:id="rId25"/>
    <p:sldId id="271" r:id="rId26"/>
    <p:sldId id="272" r:id="rId27"/>
    <p:sldId id="263" r:id="rId28"/>
  </p:sldIdLst>
  <p:sldSz cx="12192000" cy="6858000"/>
  <p:notesSz cx="6858000" cy="9144000"/>
  <p:embeddedFontLst>
    <p:embeddedFont>
      <p:font typeface="ABBvoice" panose="020D0603020503020204" pitchFamily="34" charset="0"/>
      <p:regular r:id="rId31"/>
      <p:bold r:id="rId32"/>
    </p:embeddedFont>
    <p:embeddedFont>
      <p:font typeface="ABBvoice Display SemiBold" panose="020D0704020603060204" pitchFamily="34" charset="0"/>
      <p:regular r:id="rId33"/>
      <p:bold r:id="rId34"/>
    </p:embeddedFont>
    <p:embeddedFont>
      <p:font typeface="ABBvoice Light" panose="020D0403020503020204" pitchFamily="34" charset="0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09"/>
    <a:srgbClr val="FFFFFF"/>
    <a:srgbClr val="F9F9FA"/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6" autoAdjust="0"/>
    <p:restoredTop sz="94599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264" y="184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font" Target="fonts/font9.fntdata"/><Relationship Id="rId21" Type="http://schemas.openxmlformats.org/officeDocument/2006/relationships/customXml" Target="../customXml/item21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font" Target="fonts/font6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12/1/25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12/1/25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25342-E713-0247-2E3D-6C43E595B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61104"/>
            <a:ext cx="12192000" cy="2596896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bg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2018114914" name="Classification" descr="{&quot;templafy&quot;:{&quot;id&quot;:&quot;51a7990e-0617-47e1-bdc3-c01c434f8e7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17" name="Logo">
            <a:extLst>
              <a:ext uri="{FF2B5EF4-FFF2-40B4-BE49-F238E27FC236}">
                <a16:creationId xmlns:a16="http://schemas.microsoft.com/office/drawing/2014/main" id="{5212E275-7406-B8D1-A3C9-6100BA5816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9" name="Tag line">
            <a:extLst>
              <a:ext uri="{FF2B5EF4-FFF2-40B4-BE49-F238E27FC236}">
                <a16:creationId xmlns:a16="http://schemas.microsoft.com/office/drawing/2014/main" id="{957191C3-087F-C04A-0DEB-B043188A2D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D4B8532-33AB-815E-60F0-4048F395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49734"/>
          </a:xfrm>
        </p:spPr>
        <p:txBody>
          <a:bodyPr anchor="t"/>
          <a:lstStyle>
            <a:lvl1pPr>
              <a:defRPr sz="44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9EAF23-A18E-5305-C224-E60978BAAC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F1B3666-7D82-4C1B-225F-70F5B52B18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E8A97-11DB-C7EF-2E09-C6F5E1633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1C8B5C-2BF4-6B72-623D-D14711843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5F78710-5E2C-BCFC-D2F1-6DF70214B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8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9B62AB-E854-71C6-C5A9-A27533FD8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F06A84B-7C22-8EF6-F38C-3C8D01CE32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53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A0906-D146-BDC5-89B6-88508FC8D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E86F98-FCAD-1DE9-7F95-EC4306D059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13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4A4D-1354-8C4B-6BBC-1A0D0A6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836996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DDAB-FDB1-0870-8E88-BD41926CE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836407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3670-14A9-0A35-D2EB-D8230A73A1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93D9-3FD1-276A-24E9-827A9882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B506773-0860-DE49-4BCC-8C4BB06472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836408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AA1B98B-00B9-1C2F-0ACD-646A350F8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7836408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E5A046C-2F74-6EED-D763-FB4F9E3C1E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7836408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029E88C-D487-6109-BE97-8E404D9E47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836408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3002A-12FE-3269-8E83-DD69A9972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656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D5360-8363-8ED8-05E8-12473FE7A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0027E721-31E7-996C-F978-886B4B709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8" name="Tag line">
            <a:extLst>
              <a:ext uri="{FF2B5EF4-FFF2-40B4-BE49-F238E27FC236}">
                <a16:creationId xmlns:a16="http://schemas.microsoft.com/office/drawing/2014/main" id="{21F201A0-96B6-099C-6016-FCAFD5EED3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8408343" name="Classification" descr="{&quot;templafy&quot;:{&quot;id&quot;:&quot;98add2e7-b44b-4b78-a5be-82418480270d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9196FA-4AF2-902A-F9E6-9A8F841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2457525"/>
            <a:ext cx="8613648" cy="1350000"/>
          </a:xfrm>
        </p:spPr>
        <p:txBody>
          <a:bodyPr anchor="t"/>
          <a:lstStyle>
            <a:lvl1pPr>
              <a:defRPr sz="44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F231D8D-58FA-38D6-FE7A-AC0DB206A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576501"/>
            <a:ext cx="8613648" cy="4860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C46D0ED-54C5-7C53-5626-D26488E61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2295525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4120-D971-3AE6-6184-628DB4A4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617540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BA6DF-295B-14B9-E598-D783D2FDD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6176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5EAF-AC8A-3E99-A635-DD95C6E750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CAB48-A3C0-27C0-2979-71DFA66E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AEA1C8-F527-5F56-6EA0-FE61BD8161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616952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0750D05-724E-4685-1127-ED2D71D366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3320" cy="3581999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777FA2A-A376-8418-9C6E-5B73CDF0468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4832" y="1929600"/>
            <a:ext cx="3703320" cy="3581999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90514E6-1C08-3FA0-001E-15C4C5E61C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616952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62750D-C328-22C2-EE8C-68F88FCF83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20075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E737-3D4F-5001-BE47-2E5EE189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8595948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BBFBE-6C8C-3F82-2098-7B9EB184A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85968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9F0A-BE3C-4FC1-7380-C833A79368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58BC2-8858-4D7B-4055-E3D5179F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49C02E9-0CB5-9793-D210-245428FE3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859536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A71D45E-2E45-D97E-27A8-AB1B39830D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B70E94D-1F79-0E6A-FB1A-B1CEBC50C9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EDC01B-D6CD-CDE1-0DFF-5223EED957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A36F85-2F69-5B91-5518-1F0F988538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859536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BE9534-FB13-A9AE-FE58-9C4A964A65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9239" y="0"/>
            <a:ext cx="3052761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31880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398B-D021-7FA7-9C63-8A20EEF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9181165" cy="363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D6622-0569-1373-8513-A84EE6BD9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9180000" cy="15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90ED-22EA-F340-5D69-C4482F8F5A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9646E-C2FB-1D0B-85AB-E420ACDD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A2FAFDC-E066-B77E-12C1-F5C9CB386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918057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D8565C4-8F2E-0139-9897-109BEE2741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05BDDFA-0DC1-F1AB-FDCC-0D5F3506297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491B36-CB8B-04C1-6BE0-F0784E027C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EC902F4-236E-9EB9-D886-80FFA51840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533D15F-82ED-36DB-9A8B-4919A07A7B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9180576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B6C5DBD-3D8A-1946-1744-DC8042EC86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8432" y="0"/>
            <a:ext cx="2463568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83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 (light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98931260" name="Classification" descr="{&quot;templafy&quot;:{&quot;id&quot;:&quot;c5357a13-7645-488b-b696-5bfad93946b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00EA22-4967-EB8B-8572-337707E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BE7224-9D04-78A1-1ECC-F8903196B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E6EDD7-71DD-0432-9AA7-5420CF75E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5EB70D6-8B07-4B1A-E89C-ACBEBFB33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December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205538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62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951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5362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6965362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 (dark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EC1208E0-BE2B-5E89-A5D0-F56408A11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93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082870DE-F9FE-CFCF-1E43-5F7F24712F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14526" cy="5636126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DB11D5-AA3D-1093-4BBC-A8F3726D4BFB}"/>
              </a:ext>
            </a:extLst>
          </p:cNvPr>
          <p:cNvSpPr/>
          <p:nvPr userDrawn="1"/>
        </p:nvSpPr>
        <p:spPr bwMode="gray">
          <a:xfrm flipV="1">
            <a:off x="0" y="3321100"/>
            <a:ext cx="10614526" cy="2315025"/>
          </a:xfrm>
          <a:prstGeom prst="rect">
            <a:avLst/>
          </a:prstGeom>
          <a:gradFill flip="none" rotWithShape="1">
            <a:gsLst>
              <a:gs pos="0">
                <a:srgbClr val="090909">
                  <a:alpha val="74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2078294497" name="Classification" descr="{&quot;templafy&quot;:{&quot;id&quot;:&quot;a28be3ed-fc2d-41dd-b85e-4049d5bcc57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BFD6D9-7CC9-04DE-B96D-15D2BDDB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46E08-A8C9-A8CF-28EC-AA03887F0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5B166A2-5329-1315-4496-5FE31CD1E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BD510BD-93B4-BDDF-0E84-0627027FE1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6989" y="0"/>
            <a:ext cx="2685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E6C96F-37A2-B699-9EC9-71E24C07826B}"/>
              </a:ext>
            </a:extLst>
          </p:cNvPr>
          <p:cNvSpPr/>
          <p:nvPr userDrawn="1"/>
        </p:nvSpPr>
        <p:spPr bwMode="gray">
          <a:xfrm>
            <a:off x="228600" y="355600"/>
            <a:ext cx="571500" cy="335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246563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691200"/>
            <a:ext cx="685165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975" y="1057498"/>
            <a:ext cx="685082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0150" y="1929600"/>
            <a:ext cx="6851650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03A032-FF9C-6325-F2AC-151AFE7FBA42}"/>
              </a:ext>
            </a:extLst>
          </p:cNvPr>
          <p:cNvSpPr txBox="1">
            <a:spLocks/>
          </p:cNvSpPr>
          <p:nvPr userDrawn="1"/>
        </p:nvSpPr>
        <p:spPr>
          <a:xfrm>
            <a:off x="501015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AC61-1279-7B60-CECC-86A719FA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ECBC9-7903-0325-4714-B64BC595A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B956-DC0E-0B78-5410-11E0E2F220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18CCB-2103-080F-B675-E4C47268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F52BB6-D70A-2B2C-B861-43846E038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2007A1-F280-15BD-766A-2A8B68C6C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B15DC7C-95AF-DF77-404F-4AAA9568B8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4679F60-C64F-3014-8490-313B90245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0E1C5C4-2E56-4FDF-430C-4D4CD25E1A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3467-31B0-B26B-0A69-CEE1BBF9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8DB0D-B0C8-A70B-9EA0-CF87F7D00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4DE3-2E20-4DE8-B5E1-349CFC50CC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146C5-EFC9-3F84-BAA9-A0D23F6E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2CDA1E-EA55-E4C2-CB79-AD61C1E360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169E811-1A99-80DE-40CA-0E49ABE03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16F5BAA-6C08-E976-9914-2635E3C044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AA22A5E-5748-150B-DB95-169F64379E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74864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5323466-C553-6238-DD1B-476EDA1F5D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74864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C835-87D6-25C6-1C0C-B16378EA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FB9F6-057D-DEAE-3326-D871FC4C73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111F-1867-8F94-C54C-C14750D902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2FC2B-518F-F076-7481-C19EFDFB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77C1678-5BCA-4DC1-8A51-3AEFECC5B0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A71E51-260F-C225-0141-1C78748CA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4FFFA6-62DB-C634-46E8-2BBE78F1FE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B2024F1-6D5D-1D1C-1DDB-77BCBA748A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62653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29AAA6-A1F6-490A-1EFC-6B447EB176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8924925" cy="3922341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2CCBB1-04BD-FE31-F06D-102B92D5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6D38F8-004F-7DCE-C310-B4E7FCA06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E2F316-0016-9697-4E87-5EDF2C8F0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BA63496-C2A8-94B3-DF70-7124A3FF5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2" name="Tag line">
            <a:extLst>
              <a:ext uri="{FF2B5EF4-FFF2-40B4-BE49-F238E27FC236}">
                <a16:creationId xmlns:a16="http://schemas.microsoft.com/office/drawing/2014/main" id="{F7F21CC0-8031-7C43-8705-86240000D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90523424" name="Classification" descr="{&quot;templafy&quot;:{&quot;id&quot;:&quot;f53e9e96-a2af-4c04-a977-4781537d9b4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9901-3878-567C-6F7B-62F568F5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65E89-325E-25CE-C35D-AD7B0E2BA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8C55-BF0B-AB3A-01C9-D37FA0AC0D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C4A6-E706-08CD-E591-31C77688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C3656E4-F3AA-6EE7-E3C0-CE78B0D5C6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E0BF222-DE36-6B8E-3ADD-DE5450E80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090B701-78C3-C044-E7EC-1B49E3C301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9BCFFDA-C3AF-2E7B-90ED-9900D4167C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3B80110-9520-18FD-D36C-C9B976C745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840A287-AA7C-1164-424E-57005EFA7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1927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35AC138-46EC-3DA3-0F28-7B8889071F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148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E946-8B12-F6C2-90DD-0AEB0586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F8FD4-F79F-BBCE-CDA8-C0C6B8FBE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FA28-409D-CEEB-7D91-FE5023B00E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D96B3-34E7-65FF-456D-F32ACD9B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851678F-D8EB-2069-FF1C-22C7776FEE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18DF5F0-616C-E1B2-F94F-A389259780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E7CDFFF-4EB0-0A69-7997-7829DEA74B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8B606-5A94-1DF8-F564-D4E7BF675A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240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CFE117-420C-7B9E-ED0C-7CB8F24829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11240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2C40EB7-4527-3CFA-2B47-3BD797257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324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1BA7AFC-A49F-988B-82B3-3E768ED02F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5324" y="1927224"/>
            <a:ext cx="312724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91C9-4F13-1C53-0D29-8B4F95ED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F5A4D-86A4-3B8B-569A-BCFEABBBD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DC91-C253-039A-84E0-3DF9179026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ECE1D-AD44-4D18-1B8E-9B3643EE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1CBEA37-4E6C-886E-5284-5170A3A14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1BE5845-D81D-D5A2-A0EC-9224C116F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6E0DDC-217A-6FF3-673A-BC0CBA8574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E6E7E98-2D75-359B-6735-0541241142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74974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85FBAA7-7315-D4AF-B4A4-84A3EA1B56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46773" y="1929600"/>
            <a:ext cx="2974975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A75-11C8-11F4-38F3-2C08D8F3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DB1A9-1F11-3834-3CC5-115B9C807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58C4-DCD9-0E66-56A1-CE6ED3EA64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99120-C446-1A6A-CBBD-494AB010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108448B-C67F-F2DF-30B4-B614122A4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1C9BBEE-C553-7B7B-8BCE-CE52618EA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2C65CF7-B7D3-2FC8-2500-FC061D5127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563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003C22-01A2-AB04-5FD8-C5EC97EE3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007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5359350-17C7-BFC0-8597-500F5190AE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520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994943-1F91-799B-85DE-A327AF72E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495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8FD9CCE-E850-F96A-DF0A-E3B3E6489B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4952" y="3429000"/>
            <a:ext cx="3049016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33D109-B376-AD18-00A5-771EE1A4F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89904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FAE2697-9921-CE23-3B66-375A974D4E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8920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B2EA-4B3F-F123-A5EA-87BE556C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94FE1-D6F0-664C-1D81-7E6AE6156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52C3-F04E-0FA2-F081-B85C7B5FD6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7B60B-6009-E3A0-F457-0952015A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95F8BFE-B93A-7D96-5C59-323833500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C289A9-61FF-919C-A713-D96BEEF20F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703759B-37D5-9836-B8D4-7FAF1C471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6296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9DF3DA-499C-CD92-64F9-D0F143511B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4864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DA574A4-7D8E-8CD5-863A-D1DD360E2A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33432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82625-D560-1802-3C1E-8DAFEA0ACC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4D5035-9BCE-CFCE-AD2E-00B8AA8ACA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6296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1761756-C013-C4EE-F768-37ECCBD621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74864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BFCC3D5-8804-66D5-4DB5-132AD07EBE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33432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58D2-BF02-6D8B-2657-4F55E80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EC0D6-C6CD-BB72-C1C4-E1ADE6242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BE13-14D5-CB74-CC1E-C80A25B02F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D404-DD89-52F0-D4F0-7F32CBF1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8615787-F3A0-0D1E-1BE7-5F204902FB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5107EE-359F-C30C-11D7-75EB465A99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7498406-CA9D-4715-8256-91CC49939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57DC084-6F55-89FB-825F-1C007616A4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24802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655AB4A-A301-3405-82C2-A760925DD1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9604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C040CA-2BE0-9525-9398-7E45552B40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4406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11295557" name="Classification" descr="{&quot;templafy&quot;:{&quot;id&quot;:&quot;f9b957dd-4e8c-4632-98d7-ed1d09f1e6b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830A1BB-93D2-83E6-5E0F-A2EB11913C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92277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10514A-B508-6FBD-95BC-27F50F5F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287956-228E-9217-B1A8-22A42BB962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D1C327-FC2E-1D32-7B54-A5257759E0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EB06A3-B60B-5E8B-65ED-9B854D977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pic>
        <p:nvPicPr>
          <p:cNvPr id="15" name="Tag line">
            <a:extLst>
              <a:ext uri="{FF2B5EF4-FFF2-40B4-BE49-F238E27FC236}">
                <a16:creationId xmlns:a16="http://schemas.microsoft.com/office/drawing/2014/main" id="{AA4179DF-8B56-C9BC-1094-3EFFC44DA8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04C4D90-813B-7EA2-63F0-A808049E0C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FCFEBF6-8F43-D15A-C8AE-9705235623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31200" y="513212"/>
            <a:ext cx="304800" cy="37186"/>
          </a:xfrm>
          <a:custGeom>
            <a:avLst/>
            <a:gdLst>
              <a:gd name="connsiteX0" fmla="*/ 0 w 304800"/>
              <a:gd name="connsiteY0" fmla="*/ 0 h 37186"/>
              <a:gd name="connsiteX1" fmla="*/ 304800 w 304800"/>
              <a:gd name="connsiteY1" fmla="*/ 0 h 37186"/>
              <a:gd name="connsiteX2" fmla="*/ 304800 w 304800"/>
              <a:gd name="connsiteY2" fmla="*/ 37186 h 37186"/>
              <a:gd name="connsiteX3" fmla="*/ 0 w 304800"/>
              <a:gd name="connsiteY3" fmla="*/ 37186 h 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37186">
                <a:moveTo>
                  <a:pt x="0" y="0"/>
                </a:moveTo>
                <a:lnTo>
                  <a:pt x="304800" y="0"/>
                </a:lnTo>
                <a:lnTo>
                  <a:pt x="304800" y="37186"/>
                </a:lnTo>
                <a:lnTo>
                  <a:pt x="0" y="37186"/>
                </a:lnTo>
                <a:close/>
              </a:path>
            </a:pathLst>
          </a:custGeom>
          <a:solidFill>
            <a:schemeClr val="bg2"/>
          </a:solidFill>
          <a:ln w="6350">
            <a:noFill/>
            <a:miter lim="800000"/>
          </a:ln>
        </p:spPr>
        <p:txBody>
          <a:bodyPr wrap="square" lIns="0" tIns="0" rIns="0" bIns="0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 (big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AA09D2E-D7D5-FBB9-4B87-CC6CD2E49D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E2C2D2-B7EB-2053-0B06-8BC75B8E4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5293466"/>
            <a:ext cx="8594771" cy="486000"/>
          </a:xfrm>
        </p:spPr>
        <p:txBody>
          <a:bodyPr lIns="0" tIns="0" rIns="0" b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F8B3F-EE2C-9020-E1E7-B0365650A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2946400"/>
            <a:ext cx="8594771" cy="2246999"/>
          </a:xfrm>
        </p:spPr>
        <p:txBody>
          <a:bodyPr anchor="b"/>
          <a:lstStyle>
            <a:lvl1pPr>
              <a:defRPr sz="6000" b="0" cap="all" baseline="0">
                <a:latin typeface="ABBvoice Display SemiBold" panose="020D0704020603060204" pitchFamily="34" charset="0"/>
                <a:cs typeface="ABBvoice Display Beta SemiBold" panose="020D0704020603060204" pitchFamily="34" charset="0"/>
              </a:defRPr>
            </a:lvl1pPr>
          </a:lstStyle>
          <a:p>
            <a:r>
              <a:rPr lang="en-US" dirty="0"/>
              <a:t>Big caption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73CE9-8AEE-AD06-CBD8-70F010A7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6633-994B-77A9-AC8E-3EB4747035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806A40-8146-4C46-A669-604AE817EB45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888C2-6D99-9F06-53FC-4B7B33F4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 anchor="b"/>
          <a:lstStyle>
            <a:lvl1pPr>
              <a:defRPr sz="3600" b="0" cap="all" baseline="0">
                <a:latin typeface="ABBvoice Display SemiBold" panose="020D0704020603060204" pitchFamily="34" charset="0"/>
                <a:ea typeface="ABBvoice Light" panose="020D0403020503020204" pitchFamily="34" charset="0"/>
                <a:cs typeface="ABBvoice Display Beta SemiBold" panose="020D070402060306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800" b="1">
                <a:solidFill>
                  <a:schemeClr val="tx2"/>
                </a:solidFill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EB427-FB8B-FC30-58E4-396214CEB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8DE0D1-FC76-CA62-6E66-A111968AA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32AA2-03A2-E191-75A1-F8C19050D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E5CE7EF-73C3-CAE2-B471-EE2DA64E7F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g line">
            <a:extLst>
              <a:ext uri="{FF2B5EF4-FFF2-40B4-BE49-F238E27FC236}">
                <a16:creationId xmlns:a16="http://schemas.microsoft.com/office/drawing/2014/main" id="{6B3816BE-27EB-D6FA-366D-A467FA34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313" y="2826823"/>
            <a:ext cx="5135380" cy="1165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4CEB8C-9FB2-7FEF-DEA7-50BB992EC21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9ADE4CC-155D-8DBE-55E3-24F0D81916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6694" y="2826823"/>
            <a:ext cx="3138612" cy="12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 b="0" cap="all" baseline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Chapter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December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dynamic" descr="{&quot;templafy&quot;:{&quot;id&quot;:&quot;6325b20f-bd70-4691-ba75-2114ff414d3f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651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54" r:id="rId13"/>
    <p:sldLayoutId id="2147483698" r:id="rId14"/>
    <p:sldLayoutId id="2147483655" r:id="rId15"/>
    <p:sldLayoutId id="2147483705" r:id="rId16"/>
    <p:sldLayoutId id="2147483716" r:id="rId17"/>
    <p:sldLayoutId id="2147483656" r:id="rId18"/>
    <p:sldLayoutId id="2147483706" r:id="rId19"/>
    <p:sldLayoutId id="2147483717" r:id="rId20"/>
    <p:sldLayoutId id="2147483657" r:id="rId21"/>
    <p:sldLayoutId id="2147483707" r:id="rId22"/>
    <p:sldLayoutId id="2147483718" r:id="rId23"/>
    <p:sldLayoutId id="2147483658" r:id="rId24"/>
    <p:sldLayoutId id="2147483708" r:id="rId25"/>
    <p:sldLayoutId id="2147483661" r:id="rId26"/>
    <p:sldLayoutId id="2147483662" r:id="rId27"/>
    <p:sldLayoutId id="2147483719" r:id="rId28"/>
    <p:sldLayoutId id="2147483659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8" r:id="rId35"/>
    <p:sldLayoutId id="2147483670" r:id="rId36"/>
    <p:sldLayoutId id="2147483671" r:id="rId37"/>
    <p:sldLayoutId id="2147483669" r:id="rId38"/>
    <p:sldLayoutId id="2147483731" r:id="rId39"/>
    <p:sldLayoutId id="2147483732" r:id="rId40"/>
    <p:sldLayoutId id="2147483672" r:id="rId41"/>
    <p:sldLayoutId id="2147483673" r:id="rId42"/>
    <p:sldLayoutId id="2147483694" r:id="rId43"/>
    <p:sldLayoutId id="2147483674" r:id="rId44"/>
    <p:sldLayoutId id="2147483675" r:id="rId45"/>
    <p:sldLayoutId id="2147483720" r:id="rId46"/>
    <p:sldLayoutId id="2147483721" r:id="rId47"/>
    <p:sldLayoutId id="2147483722" r:id="rId48"/>
    <p:sldLayoutId id="2147483676" r:id="rId49"/>
    <p:sldLayoutId id="2147483723" r:id="rId50"/>
    <p:sldLayoutId id="2147483724" r:id="rId51"/>
    <p:sldLayoutId id="2147483725" r:id="rId52"/>
    <p:sldLayoutId id="2147483677" r:id="rId53"/>
    <p:sldLayoutId id="2147483726" r:id="rId54"/>
    <p:sldLayoutId id="2147483727" r:id="rId55"/>
    <p:sldLayoutId id="2147483728" r:id="rId56"/>
    <p:sldLayoutId id="2147483678" r:id="rId57"/>
    <p:sldLayoutId id="2147483679" r:id="rId58"/>
    <p:sldLayoutId id="2147483680" r:id="rId59"/>
    <p:sldLayoutId id="2147483730" r:id="rId60"/>
    <p:sldLayoutId id="2147483729" r:id="rId61"/>
    <p:sldLayoutId id="2147483682" r:id="rId62"/>
    <p:sldLayoutId id="2147483683" r:id="rId63"/>
    <p:sldLayoutId id="2147483684" r:id="rId64"/>
    <p:sldLayoutId id="2147483685" r:id="rId65"/>
    <p:sldLayoutId id="2147483686" r:id="rId66"/>
    <p:sldLayoutId id="2147483687" r:id="rId67"/>
    <p:sldLayoutId id="2147483667" r:id="rId68"/>
    <p:sldLayoutId id="2147483688" r:id="rId69"/>
    <p:sldLayoutId id="2147483689" r:id="rId70"/>
    <p:sldLayoutId id="2147483690" r:id="rId71"/>
    <p:sldLayoutId id="2147483691" r:id="rId72"/>
    <p:sldLayoutId id="2147483692" r:id="rId73"/>
    <p:sldLayoutId id="2147483699" r:id="rId74"/>
    <p:sldLayoutId id="2147483693" r:id="rId75"/>
    <p:sldLayoutId id="2147483709" r:id="rId76"/>
    <p:sldLayoutId id="2147483710" r:id="rId7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svg="http://schemas.microsoft.com/office/drawing/2016/SVG/main" xmlns:a16="http://schemas.microsoft.com/office/drawing/2014/main"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BBvoice Display SemiBold" panose="020D0704020603060204" pitchFamily="34" charset="0"/>
          <a:ea typeface="+mj-ea"/>
          <a:cs typeface="ABBvoice Display SemiBold" panose="020D0704020603060204" pitchFamily="34" charset="0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fld id="{22CA9B3B-16D5-4344-BB51-16723E796544}" type="datetime4">
              <a:rPr lang="en-US" smtClean="0"/>
              <a:t>December 3, 2025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EE418-C7B1-7442-25F8-39C9C7F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3726380"/>
            <a:ext cx="10480732" cy="1167237"/>
          </a:xfrm>
        </p:spPr>
        <p:txBody>
          <a:bodyPr/>
          <a:lstStyle/>
          <a:p>
            <a:r>
              <a:rPr lang="en-US" sz="5000" dirty="0"/>
              <a:t>ABB STARTUP CHALLENGE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9F7511-CEE7-1C7B-23E1-EE571924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00" y="5338721"/>
            <a:ext cx="11860799" cy="486000"/>
          </a:xfrm>
        </p:spPr>
        <p:txBody>
          <a:bodyPr/>
          <a:lstStyle/>
          <a:p>
            <a:r>
              <a:rPr lang="en-US" dirty="0"/>
              <a:t>Collaborating to Innovate  |  Your Company Name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6C31C-1A25-CF54-6026-F4B6AA0801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201" y="3564380"/>
            <a:ext cx="8613648" cy="162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064EEEA9-6615-DA3E-E358-86EA07D77CC3}"/>
              </a:ext>
            </a:extLst>
          </p:cNvPr>
          <p:cNvSpPr txBox="1"/>
          <p:nvPr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</a:p>
        </p:txBody>
      </p:sp>
      <p:sp>
        <p:nvSpPr>
          <p:cNvPr id="3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219F92BC-88FA-31F0-F831-0595D867E3B2}"/>
              </a:ext>
            </a:extLst>
          </p:cNvPr>
          <p:cNvSpPr txBox="1"/>
          <p:nvPr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rgbClr val="FFFFFF"/>
              </a:solidFill>
            </a:endParaRPr>
          </a:p>
        </p:txBody>
      </p:sp>
      <p:sp>
        <p:nvSpPr>
          <p:cNvPr id="3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20E6E58D-9E09-9077-393A-7289D2E62C26}"/>
              </a:ext>
            </a:extLst>
          </p:cNvPr>
          <p:cNvSpPr txBox="1"/>
          <p:nvPr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rgbClr val="FFFFFF"/>
              </a:solidFill>
            </a:endParaRPr>
          </a:p>
        </p:txBody>
      </p:sp>
      <p:pic>
        <p:nvPicPr>
          <p:cNvPr id="35" name="Classification" descr="{&quot;templafy&quot;:{&quot;id&quot;:&quot;a28be3ed-fc2d-41dd-b85e-4049d5bcc578&quot;}}">
            <a:extLst>
              <a:ext uri="{FF2B5EF4-FFF2-40B4-BE49-F238E27FC236}">
                <a16:creationId xmlns:a16="http://schemas.microsoft.com/office/drawing/2014/main" id="{1755FCA9-8E0F-D649-1263-158D9C80C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36" name="Logo">
            <a:extLst>
              <a:ext uri="{FF2B5EF4-FFF2-40B4-BE49-F238E27FC236}">
                <a16:creationId xmlns:a16="http://schemas.microsoft.com/office/drawing/2014/main" id="{F9F0C620-DCDF-0B9B-1D9C-77036C492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6989" y="0"/>
            <a:ext cx="268501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FA8A5-DF7E-7850-EB35-16662CE55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07" b="41970"/>
          <a:stretch>
            <a:fillRect/>
          </a:stretch>
        </p:blipFill>
        <p:spPr>
          <a:xfrm>
            <a:off x="274493" y="5756335"/>
            <a:ext cx="5254637" cy="59773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B61C-85EC-1E81-48D4-4497FCEDC3F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Company Name: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Number of Employees: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Country:	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Contact person: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Link to web page: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D2200-8483-86FD-8B99-D21FD3652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Applying for: Track Name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3DA47-3B96-7D31-A324-A8EF6AE8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BEA2B8-E7CD-D9A9-D390-29547A57A7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44EC-FAD1-75EB-C160-AE671EA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F1A2-6886-6964-56FD-B77DAFA4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information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85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E20E1-0913-51D6-524F-ADB860B4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F10-A2DD-1986-8BB9-1EA59E9E519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On this slide, briefly introduce your technology, emphasizing its unique features, use cases, and application areas.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Feel free to include any descriptive images or photos.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5E273-F636-9D4A-A648-2E224F144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5F636-D5CB-432A-9640-4462056F1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C18DDB-860D-C191-E15C-547A41128C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3697-2D55-2ACD-24B8-2D9BD71B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8BB7-B27C-F2C5-6381-9288D388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612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66EF-4E7F-A44D-419F-3FAB5069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A12B-8F55-9943-1566-400AFFCA984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</a:rPr>
              <a:t>Regarding this slide, please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briefly elaborate on how your technology could be a solution to ABB's challenge.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You are also encouraged to include a descriptive picture or photo to enhance your explanation.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65BCC-8073-A2D4-4BF7-0960606CA9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374B-F5BD-320B-2891-2DC8C51A1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6CF4FF-0076-36B8-9469-371E43D905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818E2-C603-723C-4078-7A5614B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D0E84-1601-549F-E86F-00D7D909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99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6587D-7ED0-3D48-4D89-2DEE9BDE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BF06-816F-1F20-827D-B94087AFAD5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slide is available for any additional information you believe enhances your chances of selection.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Use it to present details that don't fit into the other slides but are crucial for showcasing your strengths.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1DAF-061D-F680-EBB9-8B26F314C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C540-FB76-4B6C-9402-B341DBE60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D7E59-4580-61C0-5A8E-C798B04CDC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1881D9-25A8-4CE0-B1D2-8DB6F49E0AE2}" type="datetime4">
              <a:rPr lang="en-US" smtClean="0"/>
              <a:t>December 1, 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1C80-E607-FE29-B549-F85A2C6B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F820-691B-3C1C-2805-26879C5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98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 NEW">
      <a:dk1>
        <a:srgbClr val="000000"/>
      </a:dk1>
      <a:lt1>
        <a:srgbClr val="FFFFFF"/>
      </a:lt1>
      <a:dk2>
        <a:srgbClr val="6764F6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6E6E6E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Chart 1">
      <a:srgbClr val="FF000F"/>
    </a:custClr>
    <a:custClr name="Chart 2">
      <a:srgbClr val="FF957E"/>
    </a:custClr>
    <a:custClr name="Chart 3">
      <a:srgbClr val="FFDCCD"/>
    </a:custClr>
    <a:custClr name="Chart 4">
      <a:srgbClr val="6764F6"/>
    </a:custClr>
    <a:custClr name="Chart 5">
      <a:srgbClr val="93A1FF"/>
    </a:custClr>
    <a:custClr name="Chart 6">
      <a:srgbClr val="E4E7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hart 7">
      <a:srgbClr val="000000"/>
    </a:custClr>
    <a:custClr name="Chart 8">
      <a:srgbClr val="6E6E6E"/>
    </a:custClr>
    <a:custClr name="Chart 9">
      <a:srgbClr val="A9A9A9"/>
    </a:custClr>
    <a:custClr name="Chart 10">
      <a:srgbClr val="D2D2D2"/>
    </a:custClr>
    <a:custClr name="Chart 11">
      <a:srgbClr val="F0F0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">
      <a:srgbClr val="004C97"/>
    </a:custClr>
    <a:custClr name="Green">
      <a:srgbClr val="007A33"/>
    </a:custClr>
    <a:custClr name="Yellow">
      <a:srgbClr val="FFD100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TemplateConfiguration><![CDATA[{"slideVersion":10,"isValidatorEnabled":false,"isLocked":false,"elementsMetadata":[],"slideId":"1089809263054290946","enableDocumentContentUpdater":false,"version":"2.0"}]]></TemplafySlideTemplateConfiguration>
</file>

<file path=customXml/item12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 (light photo)" shape-1-name-1="Revision" shape-1-name-2="Copyright" shape-1-name-3="DocumentID" shape-1-name-4="Logo" shape-1-name-5="Classification" layout-2-name="Cover D (dark photo)" shape-2-name-1="Revision" shape-2-name-2="Copyright" shape-2-name-3="DocumentID" shape-2-name-4="Logo" shape-2-name-5="Classification" layout-3-name="Cover E" shape-3-name-1="Classification" layout-4-name="Cover F" shape-4-name-1="Classification" shape-4-name-2="Logo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13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DQdLzyoNZGRFNCeT9+IwyHWDi0TDckr3cGNvxhi4LyEdLCD2GOSBAsmpJB7OAbAS"},{"name":"Revision","value":"npIDexmnRzOcjhpjclFbEw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14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5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dOnDocumentId xmlns="71d29222-2c5f-45ad-9aa5-4c2d15fddbe9">Not Defined</BasedOnDocumentId>
    <Notes1 xmlns="71d29222-2c5f-45ad-9aa5-4c2d15fddbe9" xsi:nil="true"/>
    <TaxCatchAll xmlns="71d29222-2c5f-45ad-9aa5-4c2d15fddbe9" xsi:nil="true"/>
    <ABB_Coll_DocumentRevisionId xmlns="71d29222-2c5f-45ad-9aa5-4c2d15fddbe9" xsi:nil="true"/>
    <CombinedDocumentId xmlns="71d29222-2c5f-45ad-9aa5-4c2d15fddbe9" xsi:nil="true"/>
    <o8cb8facb2054f9d919ea0674048ef40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645eeacf-9e24-46f0-b6e5-4c5343c3dda6</TermId>
        </TermInfo>
      </Terms>
    </o8cb8facb2054f9d919ea0674048ef40>
    <ABB_Coll_LifecycleStatus xmlns="71d29222-2c5f-45ad-9aa5-4c2d15fddbe9">Draft</ABB_Coll_LifecycleStatus>
    <ABB_Coll_RevisionText xmlns="71d29222-2c5f-45ad-9aa5-4c2d15fddbe9" xsi:nil="true"/>
    <BasedOnDocumentPartId xmlns="71d29222-2c5f-45ad-9aa5-4c2d15fddbe9" xsi:nil="true"/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879fe0ba-b71c-4824-bb6f-5e1cf3c4fd6d</TermId>
        </TermInfo>
      </Terms>
    </na4369807a744182aff6832bcef961df>
    <ABB_Coll_ApprovedByPerson xmlns="71d29222-2c5f-45ad-9aa5-4c2d15fddbe9" xsi:nil="true"/>
    <ABB_Coll_OwningOrganization xmlns="71d29222-2c5f-45ad-9aa5-4c2d15fddbe9" xsi:nil="true"/>
    <ABB_Coll_SecurityLevel xmlns="71d29222-2c5f-45ad-9aa5-4c2d15fddbe9">1 Blank / No selection</ABB_Coll_SecurityLevel>
    <BasedOnLanguageCode xmlns="71d29222-2c5f-45ad-9aa5-4c2d15fddbe9">EN</BasedOnLanguageCode>
    <ABB_Coll_DocumentPartID xmlns="71d29222-2c5f-45ad-9aa5-4c2d15fddbe9" xsi:nil="true"/>
    <ABB_Coll_DocumentId xmlns="71d29222-2c5f-45ad-9aa5-4c2d15fddbe9" xsi:nil="true"/>
    <ABB_Coll_RetentionDate xmlns="71d29222-2c5f-45ad-9aa5-4c2d15fddbe9" xsi:nil="true"/>
    <ABB_Coll_TitleEnglish xmlns="71d29222-2c5f-45ad-9aa5-4c2d15fddbe9" xsi:nil="true"/>
    <SupplementaryTitle xmlns="71d29222-2c5f-45ad-9aa5-4c2d15fddbe9">Not Defined</SupplementaryTitle>
    <ABB_Coll_PreparedByPerson xmlns="71d29222-2c5f-45ad-9aa5-4c2d15fddbe9" xsi:nil="true"/>
    <ABB_Coll_PreparedDate xmlns="71d29222-2c5f-45ad-9aa5-4c2d15fddbe9" xsi:nil="true"/>
    <ABB_Coll_ApprovalDate xmlns="71d29222-2c5f-45ad-9aa5-4c2d15fddbe9" xsi:nil="true"/>
    <BasedOnRevisionId xmlns="71d29222-2c5f-45ad-9aa5-4c2d15fddbe9">Not Defined</BasedOnRevisionId>
  </documentManagement>
</p:properties>
</file>

<file path=customXml/item19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1038665925682528256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6325b20f-bd70-4691-ba75-2114ff414d3f","elementConfiguration":{"binding":"{{FormatDateTime(Form.PreparedDate, \"MMMM d, yyyy\")}}","visibility":"","type":"text","disableUpdates":false}},{"type":"shape","id":"98add2e7-b44b-4b78-a5be-82418480270d","elementConfiguration":{"width":"4.25 cm","height":"0.7 cm","image":"{{Form.SecurityLevel.Classification}}","type":"image","disableUpdates":false}},{"type":"shape","id":"f53e9e96-a2af-4c04-a977-4781537d9b4a","elementConfiguration":{"width":"4.25 cm","height":"0.7 cm","image":"{{Form.SecurityLevel.Classification}}","type":"image","disableUpdates":false}},{"type":"shape","id":"a28be3ed-fc2d-41dd-b85e-4049d5bcc578","elementConfiguration":{"width":"4.25 cm","height":"0.7 cm","image":"{{Form.SecurityLevel.Classification}}","type":"image","disableUpdates":false}},{"type":"shape","id":"c5357a13-7645-488b-b696-5bfad93946b4","elementConfiguration":{"width":"4.25 cm","height":"0.7 cm","image":"{{Form.SecurityLevel.Classification}}","type":"image","disableUpdates":false}},{"type":"shape","id":"51a7990e-0617-47e1-bdc3-c01c434f8e7d","elementConfiguration":{"width":"4.25 cm","height":"0.7 cm","image":"{{Form.SecurityLevel.Classification}}","type":"image","disableUpdates":false}},{"type":"shape","id":"f9b957dd-4e8c-4632-98d7-ed1d09f1e6b0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Official PowerPoint Template (EtO)","templateDescription":"Released: 31st Oct. 2024. Updated: 21 July 2025. What's new: 2 new layouts added - \"Picture & content B\" and \"Picture & content C\"","enableDocumentContentUpdater":true,"version":"2.0"}]]></TemplafyTemplateConfiguration>
</file>

<file path=customXml/item5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6.xml><?xml version="1.0" encoding="utf-8"?>
<?mso-contentType ?>
<SharedContentType xmlns="Microsoft.SharePoint.Taxonomy.ContentTypeSync" SourceId="13e722c5-bebe-4801-a6ac-67aa35eba088" ContentTypeId="0x010100C73238EC1C55483BBB279E4E8C27D02E01" PreviousValue="false" LastSyncTimeStamp="2018-03-15T11:37:34.393Z"/>
</file>

<file path=customXml/item7.xml><?xml version="1.0" encoding="utf-8"?>
<TemplafySlideTemplateConfiguration><![CDATA[{"slideVersion":10,"isValidatorEnabled":false,"isLocked":false,"elementsMetadata":[],"slideId":"1089809263054290945","enableDocumentContentUpdater":false,"version":"2.0"}]]></TemplafySlideTemplateConfiguration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ABB Template" ma:contentTypeID="0x010100C73238EC1C55483BBB279E4E8C27D02E0100BB91C0F054DFB449B6CF054D7AD1ED9E" ma:contentTypeVersion="5" ma:contentTypeDescription="Opret et nyt dokument." ma:contentTypeScope="" ma:versionID="95480016f5dae8e6d3acb0fc797db5cc">
  <xsd:schema xmlns:xsd="http://www.w3.org/2001/XMLSchema" xmlns:xs="http://www.w3.org/2001/XMLSchema" xmlns:p="http://schemas.microsoft.com/office/2006/metadata/properties" xmlns:ns2="71d29222-2c5f-45ad-9aa5-4c2d15fddbe9" targetNamespace="http://schemas.microsoft.com/office/2006/metadata/properties" ma:root="true" ma:fieldsID="11712ccaf642d05e482a6a247e4bc6ed" ns2:_=""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ABB_Coll_DocumentId"/>
                <xsd:element ref="ns2:na4369807a744182aff6832bcef961df" minOccurs="0"/>
                <xsd:element ref="ns2:TaxCatchAll" minOccurs="0"/>
                <xsd:element ref="ns2:TaxCatchAllLabel" minOccurs="0"/>
                <xsd:element ref="ns2:ABB_Coll_DocumentRevisionId"/>
                <xsd:element ref="ns2:ABB_Coll_LifecycleStatus"/>
                <xsd:element ref="ns2:o8cb8facb2054f9d919ea0674048ef40" minOccurs="0"/>
                <xsd:element ref="ns2:ABB_Coll_PreparedByPerson"/>
                <xsd:element ref="ns2:ABB_Coll_PreparedDate" minOccurs="0"/>
                <xsd:element ref="ns2:ABB_Coll_SecurityLevel"/>
                <xsd:element ref="ns2:ABB_Coll_ApprovalDate" minOccurs="0"/>
                <xsd:element ref="ns2:ABB_Coll_ApprovedByPerson" minOccurs="0"/>
                <xsd:element ref="ns2:ABB_Coll_DocumentPartID" minOccurs="0"/>
                <xsd:element ref="ns2:ABB_Coll_OwningOrganization" minOccurs="0"/>
                <xsd:element ref="ns2:ABB_Coll_RetentionDate" minOccurs="0"/>
                <xsd:element ref="ns2:ABB_Coll_RevisionText" minOccurs="0"/>
                <xsd:element ref="ns2:ABB_Coll_TitleEnglish" minOccurs="0"/>
                <xsd:element ref="ns2:BasedOnDocumentId" minOccurs="0"/>
                <xsd:element ref="ns2:BasedOnLanguageCode" minOccurs="0"/>
                <xsd:element ref="ns2:BasedOnRevisionId" minOccurs="0"/>
                <xsd:element ref="ns2:CombinedDocumentId" minOccurs="0"/>
                <xsd:element ref="ns2:Notes1" minOccurs="0"/>
                <xsd:element ref="ns2:SupplementaryTitle" minOccurs="0"/>
                <xsd:element ref="ns2:BasedOnDocumentPar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ABB_Coll_DocumentId" ma:index="8" ma:displayName="Document ID" ma:internalName="ABB_Coll_DocumentId" ma:readOnly="false">
      <xsd:simpleType>
        <xsd:restriction base="dms:Text">
          <xsd:maxLength value="32"/>
        </xsd:restriction>
      </xsd:simpleType>
    </xsd:element>
    <xsd:element name="na4369807a744182aff6832bcef961df" ma:index="9" ma:taxonomy="true" ma:internalName="na4369807a744182aff6832bcef961df" ma:taxonomyFieldName="ABB_Coll_DocumentKind" ma:displayName="Document Kind" ma:readOnly="false" ma:default="" ma:fieldId="{7a436980-7a74-4182-aff6-832bcef961df}" ma:sspId="13e722c5-bebe-4801-a6ac-67aa35eba088" ma:termSetId="9fcef174-6530-482d-8615-b6a04fac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605c55b-e380-4476-ac60-21537dde0012}" ma:internalName="TaxCatchAll" ma:showField="CatchAllData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605c55b-e380-4476-ac60-21537dde0012}" ma:internalName="TaxCatchAllLabel" ma:readOnly="true" ma:showField="CatchAllDataLabel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B_Coll_DocumentRevisionId" ma:index="13" ma:displayName="Revision" ma:default="A" ma:internalName="ABB_Coll_DocumentRevisionId" ma:readOnly="false">
      <xsd:simpleType>
        <xsd:restriction base="dms:Text">
          <xsd:maxLength value="10"/>
        </xsd:restriction>
      </xsd:simpleType>
    </xsd:element>
    <xsd:element name="ABB_Coll_LifecycleStatus" ma:index="14" ma:displayName="Lifecycle Status" ma:default="Draft" ma:internalName="ABB_Coll_LifecycleStatus" ma:readOnly="false">
      <xsd:simpleType>
        <xsd:restriction base="dms:Choice">
          <xsd:enumeration value="Draft"/>
          <xsd:enumeration value="In review"/>
          <xsd:enumeration value="Approved"/>
          <xsd:enumeration value="Withdrawn"/>
        </xsd:restriction>
      </xsd:simpleType>
    </xsd:element>
    <xsd:element name="o8cb8facb2054f9d919ea0674048ef40" ma:index="15" ma:taxonomy="true" ma:internalName="o8cb8facb2054f9d919ea0674048ef40" ma:taxonomyFieldName="ABB_Coll_LanguageCode" ma:displayName="Language Code" ma:readOnly="false" ma:default="" ma:fieldId="{88cb8fac-b205-4f9d-919e-a0674048ef40}" ma:sspId="13e722c5-bebe-4801-a6ac-67aa35eba088" ma:termSetId="0a7cdf19-023e-497a-aaf4-2d3440a66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_Coll_PreparedByPerson" ma:index="17" ma:displayName="Prepared By Person" ma:internalName="ABB_Coll_PreparedByPerson" ma:readOnly="false">
      <xsd:simpleType>
        <xsd:restriction base="dms:Text">
          <xsd:maxLength value="255"/>
        </xsd:restriction>
      </xsd:simpleType>
    </xsd:element>
    <xsd:element name="ABB_Coll_PreparedDate" ma:index="18" nillable="true" ma:displayName="Prepared Date" ma:format="DateOnly" ma:internalName="ABB_Coll_PreparedDate" ma:readOnly="false">
      <xsd:simpleType>
        <xsd:restriction base="dms:DateTime"/>
      </xsd:simpleType>
    </xsd:element>
    <xsd:element name="ABB_Coll_SecurityLevel" ma:index="19" ma:displayName="Security Level" ma:default="Internal" ma:internalName="ABB_Coll_SecurityLevel" ma:readOnly="false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Coll_ApprovalDate" ma:index="20" nillable="true" ma:displayName="Approval Date" ma:format="DateOnly" ma:internalName="ABB_Coll_ApprovalDate" ma:readOnly="false">
      <xsd:simpleType>
        <xsd:restriction base="dms:DateTime"/>
      </xsd:simpleType>
    </xsd:element>
    <xsd:element name="ABB_Coll_ApprovedByPerson" ma:index="21" nillable="true" ma:displayName="Approved By Person" ma:internalName="ABB_Coll_ApprovedByPerson" ma:readOnly="false">
      <xsd:simpleType>
        <xsd:restriction base="dms:Text">
          <xsd:maxLength value="100"/>
        </xsd:restriction>
      </xsd:simpleType>
    </xsd:element>
    <xsd:element name="ABB_Coll_DocumentPartID" ma:index="22" nillable="true" ma:displayName="Document Part ID" ma:internalName="ABB_Coll_DocumentPartID" ma:readOnly="false">
      <xsd:simpleType>
        <xsd:restriction base="dms:Text">
          <xsd:maxLength value="32"/>
        </xsd:restriction>
      </xsd:simpleType>
    </xsd:element>
    <xsd:element name="ABB_Coll_OwningOrganization" ma:index="23" nillable="true" ma:displayName="Owning Organization" ma:internalName="ABB_Coll_OwningOrganization" ma:readOnly="false">
      <xsd:simpleType>
        <xsd:restriction base="dms:Text">
          <xsd:maxLength value="80"/>
        </xsd:restriction>
      </xsd:simpleType>
    </xsd:element>
    <xsd:element name="ABB_Coll_RetentionDate" ma:index="24" nillable="true" ma:displayName="Retention Date" ma:format="DateOnly" ma:internalName="ABB_Coll_RetentionDate" ma:readOnly="false">
      <xsd:simpleType>
        <xsd:restriction base="dms:DateTime"/>
      </xsd:simpleType>
    </xsd:element>
    <xsd:element name="ABB_Coll_RevisionText" ma:index="25" nillable="true" ma:displayName="Revision Text" ma:internalName="ABB_Coll_RevisionText" ma:readOnly="false">
      <xsd:simpleType>
        <xsd:restriction base="dms:Note">
          <xsd:maxLength value="255"/>
        </xsd:restriction>
      </xsd:simpleType>
    </xsd:element>
    <xsd:element name="ABB_Coll_TitleEnglish" ma:index="26" nillable="true" ma:displayName="Title English" ma:internalName="ABB_Coll_TitleEnglish" ma:readOnly="false">
      <xsd:simpleType>
        <xsd:restriction base="dms:Text"/>
      </xsd:simpleType>
    </xsd:element>
    <xsd:element name="BasedOnDocumentId" ma:index="27" nillable="true" ma:displayName="Based On Document Id" ma:default="Not Defined" ma:internalName="BasedOnDocumentId">
      <xsd:simpleType>
        <xsd:restriction base="dms:Text"/>
      </xsd:simpleType>
    </xsd:element>
    <xsd:element name="BasedOnLanguageCode" ma:index="28" nillable="true" ma:displayName="Based On Language Code" ma:default="EN" ma:internalName="BasedOnLanguageCode">
      <xsd:simpleType>
        <xsd:restriction base="dms:Text">
          <xsd:maxLength value="5"/>
        </xsd:restriction>
      </xsd:simpleType>
    </xsd:element>
    <xsd:element name="BasedOnRevisionId" ma:index="29" nillable="true" ma:displayName="Based On Document Revision Id" ma:default="Not Defined" ma:internalName="BasedOnRevisionId">
      <xsd:simpleType>
        <xsd:restriction base="dms:Text">
          <xsd:maxLength value="255"/>
        </xsd:restriction>
      </xsd:simpleType>
    </xsd:element>
    <xsd:element name="CombinedDocumentId" ma:index="30" nillable="true" ma:displayName="Combined Id" ma:internalName="CombinedDocumentId">
      <xsd:simpleType>
        <xsd:restriction base="dms:Text"/>
      </xsd:simpleType>
    </xsd:element>
    <xsd:element name="Notes1" ma:index="31" nillable="true" ma:displayName="Notes" ma:internalName="Notes1">
      <xsd:simpleType>
        <xsd:restriction base="dms:Note">
          <xsd:maxLength value="255"/>
        </xsd:restriction>
      </xsd:simpleType>
    </xsd:element>
    <xsd:element name="SupplementaryTitle" ma:index="32" nillable="true" ma:displayName="Supplementary Title" ma:default="Not Defined" ma:internalName="SupplementaryTitle">
      <xsd:simpleType>
        <xsd:restriction base="dms:Text"/>
      </xsd:simpleType>
    </xsd:element>
    <xsd:element name="BasedOnDocumentPartId" ma:index="33" nillable="true" ma:displayName="Based On Document Part Id" ma:internalName="BasedOnDocumentPartId">
      <xsd:simpleType>
        <xsd:restriction base="dms:Text">
          <xsd:maxLength value="3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TemplafySlideTemplateConfiguration><![CDATA[{"slideVersion":10,"isValidatorEnabled":false,"isLocked":false,"elementsMetadata":[{"type":"shape","elementConfiguration":{"width":"4.25 cm","height":"0.7 cm","image":"{{Form.SecurityLevel.Classification}}","type":"image","disableUpdates":false}}],"slideId":"108980926305429094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0F5C750-582F-46BB-A4BF-CBC0EFE7CA78}">
  <ds:schemaRefs/>
</ds:datastoreItem>
</file>

<file path=customXml/itemProps10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DD3C33AD-792D-4526-B706-A09FEA4C6707}">
  <ds:schemaRefs/>
</ds:datastoreItem>
</file>

<file path=customXml/itemProps12.xml><?xml version="1.0" encoding="utf-8"?>
<ds:datastoreItem xmlns:ds="http://schemas.openxmlformats.org/officeDocument/2006/customXml" ds:itemID="{3701DADA-2F68-45DF-8F02-C8ED25A02974}">
  <ds:schemaRefs/>
</ds:datastoreItem>
</file>

<file path=customXml/itemProps13.xml><?xml version="1.0" encoding="utf-8"?>
<ds:datastoreItem xmlns:ds="http://schemas.openxmlformats.org/officeDocument/2006/customXml" ds:itemID="{88746BAB-2507-4F3A-B16E-ED38367EE530}">
  <ds:schemaRefs/>
</ds:datastoreItem>
</file>

<file path=customXml/itemProps14.xml><?xml version="1.0" encoding="utf-8"?>
<ds:datastoreItem xmlns:ds="http://schemas.openxmlformats.org/officeDocument/2006/customXml" ds:itemID="{CBD49BE9-AA4C-514A-8FED-7FDD8E8BEBBF}">
  <ds:schemaRefs/>
</ds:datastoreItem>
</file>

<file path=customXml/itemProps15.xml><?xml version="1.0" encoding="utf-8"?>
<ds:datastoreItem xmlns:ds="http://schemas.openxmlformats.org/officeDocument/2006/customXml" ds:itemID="{3ECD800E-71F1-48A7-95FD-4E027165EBAE}">
  <ds:schemaRefs/>
</ds:datastoreItem>
</file>

<file path=customXml/itemProps16.xml><?xml version="1.0" encoding="utf-8"?>
<ds:datastoreItem xmlns:ds="http://schemas.openxmlformats.org/officeDocument/2006/customXml" ds:itemID="{7602D30A-B5A1-A945-985B-BBC5AB4B9C9C}">
  <ds:schemaRefs/>
</ds:datastoreItem>
</file>

<file path=customXml/itemProps17.xml><?xml version="1.0" encoding="utf-8"?>
<ds:datastoreItem xmlns:ds="http://schemas.openxmlformats.org/officeDocument/2006/customXml" ds:itemID="{4FEB63B8-2A2E-A64E-8872-A82F1245B31E}">
  <ds:schemaRefs/>
</ds:datastoreItem>
</file>

<file path=customXml/itemProps18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2006/documentManagement/types"/>
    <ds:schemaRef ds:uri="71d29222-2c5f-45ad-9aa5-4c2d15fddb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19.xml><?xml version="1.0" encoding="utf-8"?>
<ds:datastoreItem xmlns:ds="http://schemas.openxmlformats.org/officeDocument/2006/customXml" ds:itemID="{0C296D4C-9C70-45D9-BD3A-7D3BE57C13F9}">
  <ds:schemaRefs/>
</ds:datastoreItem>
</file>

<file path=customXml/itemProps2.xml><?xml version="1.0" encoding="utf-8"?>
<ds:datastoreItem xmlns:ds="http://schemas.openxmlformats.org/officeDocument/2006/customXml" ds:itemID="{8265113A-9CF8-4F3C-A204-F97A907EC37F}">
  <ds:schemaRefs/>
</ds:datastoreItem>
</file>

<file path=customXml/itemProps20.xml><?xml version="1.0" encoding="utf-8"?>
<ds:datastoreItem xmlns:ds="http://schemas.openxmlformats.org/officeDocument/2006/customXml" ds:itemID="{E637BF07-A80A-014B-B7EB-AA6D50047DD6}">
  <ds:schemaRefs/>
</ds:datastoreItem>
</file>

<file path=customXml/itemProps21.xml><?xml version="1.0" encoding="utf-8"?>
<ds:datastoreItem xmlns:ds="http://schemas.openxmlformats.org/officeDocument/2006/customXml" ds:itemID="{F7A209E6-81E2-4440-B270-27D1580EE090}">
  <ds:schemaRefs/>
</ds:datastoreItem>
</file>

<file path=customXml/itemProps3.xml><?xml version="1.0" encoding="utf-8"?>
<ds:datastoreItem xmlns:ds="http://schemas.openxmlformats.org/officeDocument/2006/customXml" ds:itemID="{55E46940-6434-4A2E-97B3-DE85BC1783F5}">
  <ds:schemaRefs/>
</ds:datastoreItem>
</file>

<file path=customXml/itemProps4.xml><?xml version="1.0" encoding="utf-8"?>
<ds:datastoreItem xmlns:ds="http://schemas.openxmlformats.org/officeDocument/2006/customXml" ds:itemID="{D2280EEE-F7B5-4B82-8B3F-6C5291CE43BF}">
  <ds:schemaRefs/>
</ds:datastoreItem>
</file>

<file path=customXml/itemProps5.xml><?xml version="1.0" encoding="utf-8"?>
<ds:datastoreItem xmlns:ds="http://schemas.openxmlformats.org/officeDocument/2006/customXml" ds:itemID="{F2779AB8-2647-436C-AF18-1B8D165BD73F}">
  <ds:schemaRefs/>
</ds:datastoreItem>
</file>

<file path=customXml/itemProps6.xml><?xml version="1.0" encoding="utf-8"?>
<ds:datastoreItem xmlns:ds="http://schemas.openxmlformats.org/officeDocument/2006/customXml" ds:itemID="{66E1508F-A58E-4DD5-9EB8-AC4BDE314F53}">
  <ds:schemaRefs>
    <ds:schemaRef ds:uri="Microsoft.SharePoint.Taxonomy.ContentTypeSync"/>
  </ds:schemaRefs>
</ds:datastoreItem>
</file>

<file path=customXml/itemProps7.xml><?xml version="1.0" encoding="utf-8"?>
<ds:datastoreItem xmlns:ds="http://schemas.openxmlformats.org/officeDocument/2006/customXml" ds:itemID="{4A44F979-8A7B-844F-9E44-08D1F1AF09C5}">
  <ds:schemaRefs/>
</ds:datastoreItem>
</file>

<file path=customXml/itemProps8.xml><?xml version="1.0" encoding="utf-8"?>
<ds:datastoreItem xmlns:ds="http://schemas.openxmlformats.org/officeDocument/2006/customXml" ds:itemID="{189C1233-36FA-4952-984E-C0B4B998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583016FA-8CF4-49F0-B3A3-2E0DED7C71BA}">
  <ds:schemaRefs/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65026</TotalTime>
  <Words>282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ABBvoice Display SemiBold</vt:lpstr>
      <vt:lpstr>ABBvoice Light</vt:lpstr>
      <vt:lpstr>Arial</vt:lpstr>
      <vt:lpstr>Verdana</vt:lpstr>
      <vt:lpstr>ABB Master</vt:lpstr>
      <vt:lpstr>ABB STARTUP CHALLENGE 2026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Challenge 2026 Presentation</dc:title>
  <dc:creator>ABB</dc:creator>
  <cp:lastModifiedBy>Mathias Winbladh</cp:lastModifiedBy>
  <cp:revision>91</cp:revision>
  <dcterms:created xsi:type="dcterms:W3CDTF">2025-11-20T15:58:52Z</dcterms:created>
  <dcterms:modified xsi:type="dcterms:W3CDTF">2026-01-06T06:16:01Z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2025-07-21T09:38:52</vt:lpwstr>
  </property>
  <property fmtid="{D5CDD505-2E9C-101B-9397-08002B2CF9AE}" pid="7" name="TemplafyTenantId">
    <vt:lpwstr>abb</vt:lpwstr>
  </property>
  <property fmtid="{D5CDD505-2E9C-101B-9397-08002B2CF9AE}" pid="8" name="TemplafyTemplateId">
    <vt:lpwstr>1038632683390894890</vt:lpwstr>
  </property>
  <property fmtid="{D5CDD505-2E9C-101B-9397-08002B2CF9AE}" pid="9" name="TemplafyUserProfileId">
    <vt:lpwstr>637886491626005175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false</vt:bool>
  </property>
</Properties>
</file>