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24"/>
  </p:sldMasterIdLst>
  <p:notesMasterIdLst>
    <p:notesMasterId r:id="rId31"/>
  </p:notesMasterIdLst>
  <p:handoutMasterIdLst>
    <p:handoutMasterId r:id="rId32"/>
  </p:handoutMasterIdLst>
  <p:sldIdLst>
    <p:sldId id="261" r:id="rId25"/>
    <p:sldId id="266" r:id="rId26"/>
    <p:sldId id="270" r:id="rId27"/>
    <p:sldId id="271" r:id="rId28"/>
    <p:sldId id="272" r:id="rId29"/>
    <p:sldId id="263" r:id="rId30"/>
  </p:sldIdLst>
  <p:sldSz cx="12192000" cy="6858000"/>
  <p:notesSz cx="6858000" cy="9144000"/>
  <p:embeddedFontLst>
    <p:embeddedFont>
      <p:font typeface="ABBvoice" panose="020D0603020503020204" pitchFamily="34" charset="0"/>
      <p:regular r:id="rId33"/>
      <p:bold r:id="rId34"/>
    </p:embeddedFont>
    <p:embeddedFont>
      <p:font typeface="ABBvoice Display SemiBold" panose="020D0704020603060204" pitchFamily="34" charset="0"/>
      <p:regular r:id="rId35"/>
      <p:bold r:id="rId36"/>
    </p:embeddedFont>
    <p:embeddedFont>
      <p:font typeface="ABBvoice Light" panose="020D0403020503020204" pitchFamily="34" charset="0"/>
      <p:regular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ytro Lieshonok" initials="DL" lastIdx="2" clrIdx="0">
    <p:extLst>
      <p:ext uri="{19B8F6BF-5375-455C-9EA6-DF929625EA0E}">
        <p15:presenceInfo xmlns:p15="http://schemas.microsoft.com/office/powerpoint/2012/main" userId="Dmytro Lieshon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09"/>
    <a:srgbClr val="FFFFFF"/>
    <a:srgbClr val="F9F9FA"/>
    <a:srgbClr val="FF00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3F8A54-F971-430D-9108-034FE38666E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30000" cmpd="sng">
              <a:solidFill>
                <a:schemeClr val="dk1"/>
              </a:solidFill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50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7" autoAdjust="0"/>
    <p:restoredTop sz="94589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200" y="328"/>
      </p:cViewPr>
      <p:guideLst/>
    </p:cSldViewPr>
  </p:slideViewPr>
  <p:outlineViewPr>
    <p:cViewPr>
      <p:scale>
        <a:sx n="33" d="100"/>
        <a:sy n="33" d="100"/>
      </p:scale>
      <p:origin x="0" y="-943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5298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67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2.xml"/><Relationship Id="rId39" Type="http://schemas.openxmlformats.org/officeDocument/2006/relationships/font" Target="fonts/font7.fntdata"/><Relationship Id="rId21" Type="http://schemas.openxmlformats.org/officeDocument/2006/relationships/customXml" Target="../customXml/item21.xml"/><Relationship Id="rId34" Type="http://schemas.openxmlformats.org/officeDocument/2006/relationships/font" Target="fonts/font2.fntdata"/><Relationship Id="rId42" Type="http://schemas.openxmlformats.org/officeDocument/2006/relationships/commentAuthors" Target="commentAuthor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4.xml"/><Relationship Id="rId36" Type="http://schemas.openxmlformats.org/officeDocument/2006/relationships/font" Target="fonts/font4.fntdata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6/4/26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6/4/26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B25342-E713-0247-2E3D-6C43E595B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61104"/>
            <a:ext cx="12192000" cy="2596896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D8540927-FEEA-4930-9813-BB60C05739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F4C580F-76F7-40E8-ADEA-2D8C9B25F850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CEA8885D-4C24-47AF-B750-4596970023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2EAECFDD-505B-4910-A185-543B03579F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for metadata">
            <a:extLst>
              <a:ext uri="{FF2B5EF4-FFF2-40B4-BE49-F238E27FC236}">
                <a16:creationId xmlns:a16="http://schemas.microsoft.com/office/drawing/2014/main" id="{932E1283-5E1D-4454-90E0-0EB77DB007AD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8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AFD311-4076-40D0-970F-D430967AA3D8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2026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B586EEA8-ACB1-F614-9787-9EA929C4B8DD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bg1"/>
              </a:solidFill>
            </a:endParaRPr>
          </a:p>
        </p:txBody>
      </p:sp>
      <p:sp>
        <p:nvSpPr>
          <p:cNvPr id="8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1BF7EFE7-336D-7B45-9CEE-623BE4221500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bg1"/>
              </a:solidFill>
            </a:endParaRPr>
          </a:p>
        </p:txBody>
      </p:sp>
      <p:pic>
        <p:nvPicPr>
          <p:cNvPr id="2018114914" name="Classification" descr="{&quot;templafy&quot;:{&quot;id&quot;:&quot;51a7990e-0617-47e1-bdc3-c01c434f8e7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pic>
        <p:nvPicPr>
          <p:cNvPr id="17" name="Logo">
            <a:extLst>
              <a:ext uri="{FF2B5EF4-FFF2-40B4-BE49-F238E27FC236}">
                <a16:creationId xmlns:a16="http://schemas.microsoft.com/office/drawing/2014/main" id="{5212E275-7406-B8D1-A3C9-6100BA58165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6737" y="395547"/>
            <a:ext cx="1766532" cy="677856"/>
          </a:xfrm>
          <a:prstGeom prst="rect">
            <a:avLst/>
          </a:prstGeom>
        </p:spPr>
      </p:pic>
      <p:pic>
        <p:nvPicPr>
          <p:cNvPr id="19" name="Tag line">
            <a:extLst>
              <a:ext uri="{FF2B5EF4-FFF2-40B4-BE49-F238E27FC236}">
                <a16:creationId xmlns:a16="http://schemas.microsoft.com/office/drawing/2014/main" id="{957191C3-087F-C04A-0DEB-B043188A2D1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6737" y="5866683"/>
            <a:ext cx="1766532" cy="40081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D4B8532-33AB-815E-60F0-4048F395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2457525"/>
            <a:ext cx="8613648" cy="1349734"/>
          </a:xfrm>
        </p:spPr>
        <p:txBody>
          <a:bodyPr anchor="t"/>
          <a:lstStyle>
            <a:lvl1pPr>
              <a:defRPr sz="4400" b="0" cap="all" baseline="0"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A9EAF23-A18E-5305-C224-E60978BAAC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4576501"/>
            <a:ext cx="8613648" cy="486000"/>
          </a:xfrm>
        </p:spPr>
        <p:txBody>
          <a:bodyPr l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F1B3666-7D82-4C1B-225F-70F5B52B18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201" y="2295525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10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FE8A97-11DB-C7EF-2E09-C6F5E1633F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1C8B5C-2BF4-6B72-623D-D14711843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Chapter slide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5F78710-5E2C-BCFC-D2F1-6DF70214B6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658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F29550-C51D-B4F5-4F50-2FB8F3D11D46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9B62AB-E854-71C6-C5A9-A27533FD8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Chapter slide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F06A84B-7C22-8EF6-F38C-3C8D01CE32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853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F29550-C51D-B4F5-4F50-2FB8F3D11D46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3A0906-D146-BDC5-89B6-88508FC8D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Chapter slide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E86F98-FCAD-1DE9-7F95-EC4306D059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813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25B3-798C-47FD-B05F-B2F3AB03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199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FEBAA7B-0B2E-41DA-8401-829266F20A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1057498"/>
            <a:ext cx="115306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89BAEE-D351-4460-976F-80EE4A24A9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29600"/>
            <a:ext cx="11530600" cy="4244400"/>
          </a:xfrm>
        </p:spPr>
        <p:txBody>
          <a:bodyPr lIns="0" tIns="0" rIns="0" bIns="0"/>
          <a:lstStyle>
            <a:lvl1pPr marL="2844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5688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E1B39-5C80-4225-BFC0-8B0FA7ABAB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732F8-4FA8-4FDC-A795-6371BBB4E7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DFE85B4-5EFD-4406-9D3D-357E557D4E6C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7AAD1-CD9E-4BAD-B4F6-882B69FA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A0A1F6-D28F-445F-86A8-4985AF8BE52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1199" y="1929600"/>
            <a:ext cx="11530011" cy="424815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EE78E3-0FB5-4EDC-9795-648A78EAEBD6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13B44-2ED7-4317-A623-6B66EEF724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1929600"/>
            <a:ext cx="11530011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91ABF5-A638-4274-A939-005952C0BF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A5F2AF2E-30CA-4272-8C3D-5F02EA9E768E}" type="datetime4">
              <a:rPr lang="en-US" noProof="0" smtClean="0"/>
              <a:t>June 4,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99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13B44-2ED7-4317-A623-6B66EEF724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2317637"/>
            <a:ext cx="11530011" cy="319396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EB647C7-C6C0-458F-916D-92A3818855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1153001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53D6A4D-9936-42D0-AC4D-FBDE81F97C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23EA9FC6-4DF3-47E8-8260-6FE5AE4F2855}" type="datetime4">
              <a:rPr lang="en-US" noProof="0" smtClean="0"/>
              <a:t>June 4,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11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4A4D-1354-8C4B-6BBC-1A0D0A60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7836996" cy="363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37DDAB-FDB1-0870-8E88-BD41926CE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1200" y="6343200"/>
            <a:ext cx="7836407" cy="15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93670-14A9-0A35-D2EB-D8230A73A1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993D9-3FD1-276A-24E9-827A9882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B506773-0860-DE49-4BCC-8C4BB06472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7836408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AA1B98B-00B9-1C2F-0ACD-646A350F86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2317637"/>
            <a:ext cx="7836408" cy="3193962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E5A046C-2F74-6EED-D763-FB4F9E3C1E6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7836408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029E88C-D487-6109-BE97-8E404D9E47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7836408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43002A-12FE-3269-8E83-DD69A9972C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4925" y="0"/>
            <a:ext cx="3267075" cy="6858000"/>
          </a:xfrm>
          <a:solidFill>
            <a:schemeClr val="accent1"/>
          </a:solidFill>
        </p:spPr>
        <p:txBody>
          <a:bodyPr lIns="274320" tIns="640080" rIns="274320" bIns="640080" anchor="ctr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space can be used for additional information, to highlight or separate some content, charts can be placed here as well.</a:t>
            </a:r>
          </a:p>
        </p:txBody>
      </p:sp>
    </p:spTree>
    <p:extLst>
      <p:ext uri="{BB962C8B-B14F-4D97-AF65-F5344CB8AC3E}">
        <p14:creationId xmlns:p14="http://schemas.microsoft.com/office/powerpoint/2010/main" val="16568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B5336C-3364-49A8-B303-FFEDF4FEBD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2A16399-43BB-47C9-B960-482AB4AC59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361" y="1929600"/>
            <a:ext cx="5658438" cy="3582000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D248592-FF76-4D0C-820C-440D43E136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81ED819F-97D5-448E-930E-1025F3EC08CB}" type="datetime4">
              <a:rPr lang="en-US" noProof="0" smtClean="0"/>
              <a:t>June 4,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7223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B5336C-3364-49A8-B303-FFEDF4FEBD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7"/>
            <a:ext cx="5658438" cy="319396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2A16399-43BB-47C9-B960-482AB4AC59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361" y="2317637"/>
            <a:ext cx="5658438" cy="3193962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6E8EA06-F8FC-49A9-A139-19792C8D08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5658439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8D40EE9E-5785-4471-8A7D-6EDB4494F68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3361" y="1929600"/>
            <a:ext cx="5658439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807EBA1-9E93-40B5-AB47-FE6B3497E9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7F801677-5381-4CB3-9705-EB46AA325244}" type="datetime4">
              <a:rPr lang="en-US" noProof="0" smtClean="0"/>
              <a:t>June 4,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12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3D5360-8363-8ED8-05E8-12473FE7A3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0027E721-31E7-996C-F978-886B4B709D6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6737" y="395547"/>
            <a:ext cx="1766532" cy="677856"/>
          </a:xfrm>
          <a:prstGeom prst="rect">
            <a:avLst/>
          </a:prstGeom>
        </p:spPr>
      </p:pic>
      <p:pic>
        <p:nvPicPr>
          <p:cNvPr id="8" name="Tag line">
            <a:extLst>
              <a:ext uri="{FF2B5EF4-FFF2-40B4-BE49-F238E27FC236}">
                <a16:creationId xmlns:a16="http://schemas.microsoft.com/office/drawing/2014/main" id="{21F201A0-96B6-099C-6016-FCAFD5EED39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6737" y="5866683"/>
            <a:ext cx="1766532" cy="400810"/>
          </a:xfrm>
          <a:prstGeom prst="rect">
            <a:avLst/>
          </a:prstGeom>
        </p:spPr>
      </p:pic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7C62B3A4-847D-448E-B792-DE62FEB4E5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8D568F6-A414-4865-8B55-29384C831DDE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14" name="Footer Placeholder 5" hidden="1">
            <a:extLst>
              <a:ext uri="{FF2B5EF4-FFF2-40B4-BE49-F238E27FC236}">
                <a16:creationId xmlns:a16="http://schemas.microsoft.com/office/drawing/2014/main" id="{B6935CD3-ECA4-4229-A00C-3BDDEB2BD5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6" hidden="1">
            <a:extLst>
              <a:ext uri="{FF2B5EF4-FFF2-40B4-BE49-F238E27FC236}">
                <a16:creationId xmlns:a16="http://schemas.microsoft.com/office/drawing/2014/main" id="{9AA86E30-296D-41CC-A9C9-C72660CB77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extbox for metadata">
            <a:extLst>
              <a:ext uri="{FF2B5EF4-FFF2-40B4-BE49-F238E27FC236}">
                <a16:creationId xmlns:a16="http://schemas.microsoft.com/office/drawing/2014/main" id="{D7DCD54B-3107-4990-98EF-B47683C6F3FD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B0D0F57F-14FF-4552-BF2B-6E2C9856C84B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53A252EE-186A-84DA-8EA2-955674DE994F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4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FEA024D1-ACAB-258A-67C0-CC52CA86E68F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318408343" name="Classification" descr="{&quot;templafy&quot;:{&quot;id&quot;:&quot;98add2e7-b44b-4b78-a5be-82418480270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9196FA-4AF2-902A-F9E6-9A8F8415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2457525"/>
            <a:ext cx="8613648" cy="1350000"/>
          </a:xfrm>
        </p:spPr>
        <p:txBody>
          <a:bodyPr anchor="t"/>
          <a:lstStyle>
            <a:lvl1pPr>
              <a:defRPr sz="44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F231D8D-58FA-38D6-FE7A-AC0DB206A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4576501"/>
            <a:ext cx="8613648" cy="486000"/>
          </a:xfrm>
        </p:spPr>
        <p:txBody>
          <a:bodyPr lIns="0"/>
          <a:lstStyle>
            <a:lvl1pPr>
              <a:defRPr sz="24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C46D0ED-54C5-7C53-5626-D26488E61F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201" y="2295525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10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4120-D971-3AE6-6184-628DB4A4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7617540" cy="363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BA6DF-295B-14B9-E598-D783D2FDD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1200" y="6343200"/>
            <a:ext cx="7617600" cy="15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5EAF-AC8A-3E99-A635-DD95C6E7503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CAB48-A3C0-27C0-2979-71DFA66E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AAEA1C8-F527-5F56-6EA0-FE61BD8161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7616952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50750D05-724E-4685-1127-ED2D71D3660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3320" cy="3581999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777FA2A-A376-8418-9C6E-5B73CDF0468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4832" y="1929600"/>
            <a:ext cx="3703320" cy="3581999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90514E6-1C08-3FA0-001E-15C4C5E61C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7616952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62750D-C328-22C2-EE8C-68F88FCF83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4925" y="0"/>
            <a:ext cx="3267075" cy="6858000"/>
          </a:xfrm>
          <a:solidFill>
            <a:schemeClr val="accent1"/>
          </a:solidFill>
        </p:spPr>
        <p:txBody>
          <a:bodyPr lIns="274320" tIns="640080" rIns="274320" bIns="640080" anchor="ctr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space can be used for additional information, to highlight or separate some content, charts can be placed here as well.</a:t>
            </a:r>
          </a:p>
        </p:txBody>
      </p:sp>
    </p:spTree>
    <p:extLst>
      <p:ext uri="{BB962C8B-B14F-4D97-AF65-F5344CB8AC3E}">
        <p14:creationId xmlns:p14="http://schemas.microsoft.com/office/powerpoint/2010/main" val="20075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5E783B-432D-48FF-919E-E9841F6E7C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0F0C72-0A6F-47EB-B787-31465205AA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FDDA8A-CD8B-4264-BB35-5DED5E32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4F12F13-0517-4E0E-8E16-1636B7C145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C98B010-9E51-4508-988C-7150B2C9E60D}" type="datetime4">
              <a:rPr lang="en-US" noProof="0" smtClean="0"/>
              <a:t>June 4,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6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5E783B-432D-48FF-919E-E9841F6E7C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0F0C72-0A6F-47EB-B787-31465205AA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FDDA8A-CD8B-4264-BB35-5DED5E32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06B61B5-5ECE-42A3-B17B-C8474A1712E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1199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2773C736-6DC9-4D25-9135-9FEE1C01F06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45975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378A027D-384E-4893-8ACE-7EB49A9DD38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60749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49C90DB-E14A-489D-A9C1-BC279A96B9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4A9EFD76-11B9-42D3-8F67-053DFC685B12}" type="datetime4">
              <a:rPr lang="en-US" noProof="0" smtClean="0"/>
              <a:t>June 4,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89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E737-3D4F-5001-BE47-2E5EE189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8595948" cy="363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BBFBE-6C8C-3F82-2098-7B9EB184A6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1200" y="6343200"/>
            <a:ext cx="8596800" cy="15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9F0A-BE3C-4FC1-7380-C833A79368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58BC2-8858-4D7B-4055-E3D5179F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49C02E9-0CB5-9793-D210-245428FE3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859536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BA71D45E-2E45-D97E-27A8-AB1B39830DA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BB70E94D-1F79-0E6A-FB1A-B1CEBC50C94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EDC01B-D6CD-CDE1-0DFF-5223EED957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A36F85-2F69-5B91-5518-1F0F988538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859536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6BE9534-FB13-A9AE-FE58-9C4A964A65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9239" y="0"/>
            <a:ext cx="3052761" cy="6858000"/>
          </a:xfrm>
          <a:solidFill>
            <a:schemeClr val="accent1"/>
          </a:solidFill>
        </p:spPr>
        <p:txBody>
          <a:bodyPr lIns="274320" tIns="640080" rIns="274320" bIns="640080" anchor="ctr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space can be used for additional information, to highlight or separate some content, charts can be placed here as well.</a:t>
            </a:r>
          </a:p>
        </p:txBody>
      </p:sp>
    </p:spTree>
    <p:extLst>
      <p:ext uri="{BB962C8B-B14F-4D97-AF65-F5344CB8AC3E}">
        <p14:creationId xmlns:p14="http://schemas.microsoft.com/office/powerpoint/2010/main" val="31880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0AB117-4C73-4A20-9957-79D439C51B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308727B-EED5-46EC-841D-047A6193C6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49CA4A0-E652-4ED8-94BE-90A9E06898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8153C1-25B9-4517-970E-E26DC9F177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60817C6-275D-460F-9252-B93D047D69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4B70CD1-C41C-414B-A51B-8D51D9EDBDBC}" type="datetime4">
              <a:rPr lang="en-US" noProof="0" smtClean="0"/>
              <a:t>June 4,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0AB117-4C73-4A20-9957-79D439C51B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308727B-EED5-46EC-841D-047A6193C6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49CA4A0-E652-4ED8-94BE-90A9E06898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8153C1-25B9-4517-970E-E26DC9F177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68A3033-04CA-4439-8559-F7AE384EA32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0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D699DA1-1B8F-4C83-8F6C-063B993E67C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67545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1F962DF-57F1-4D07-A843-D3883581732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890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4DC621D3-00B6-4873-80E9-80B2E963CB2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0236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0E266E3-5FFB-41B2-9494-480B63C0ED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70EB4319-3BA4-418A-A5E9-F60173BA8E4D}" type="datetime4">
              <a:rPr lang="en-US" noProof="0" smtClean="0"/>
              <a:t>June 4,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463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1B9042-212B-46A5-9683-B0E80DA3872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C8272B2-E586-4FA2-8B90-41D4FAB96F2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3827714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4EE1E65-7497-40C2-9994-C31475F1F0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4151" y="1929600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0A57BBC-5882-4E81-BCA2-FF31B00865E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4151" y="3827714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0A4B2B-8988-4AFD-A14B-AAA7F09DD5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2D5142AE-B3D0-4774-B832-9DD3EC701A42}" type="datetime4">
              <a:rPr lang="en-US" noProof="0" smtClean="0"/>
              <a:t>June 4,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49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928EB5-CEDF-4A8E-81B5-DCF53570E9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43B0B81C-97D4-4F96-B86E-78446A115C9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3827714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01D9841E-35A4-4050-896A-91A2DAC646E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4151" y="1929600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25AE70BE-1AE8-4A0C-AE03-7895C4186A5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4151" y="3827714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E790894-8E0F-44FE-8E80-5B61F5EE8C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59C796D-1B49-4E34-B30C-BB7A6D17ED22}" type="datetime4">
              <a:rPr lang="en-US" noProof="0" smtClean="0"/>
              <a:t>June 4,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7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398B-D021-7FA7-9C63-8A20EEFB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9181165" cy="363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8D6622-0569-1373-8513-A84EE6BD9A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1200" y="6343200"/>
            <a:ext cx="9180000" cy="15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890ED-22EA-F340-5D69-C4482F8F5A7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9646E-C2FB-1D0B-85AB-E420ACDD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A2FAFDC-E066-B77E-12C1-F5C9CB3860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9180576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DD8565C4-8F2E-0139-9897-109BEE27416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05BDDFA-0DC1-F1AB-FDCC-0D5F3506297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680508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491B36-CB8B-04C1-6BE0-F0784E027C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816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EC902F4-236E-9EB9-D886-80FFA518400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79124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533D15F-82ED-36DB-9A8B-4919A07A7B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9180576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B6C5DBD-3D8A-1946-1744-DC8042EC86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28432" y="0"/>
            <a:ext cx="2463568" cy="6858000"/>
          </a:xfrm>
          <a:solidFill>
            <a:schemeClr val="accent1"/>
          </a:solidFill>
        </p:spPr>
        <p:txBody>
          <a:bodyPr lIns="274320" tIns="640080" rIns="274320" bIns="640080" anchor="ctr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space can be used for additional information, to highlight or separate some content, charts can be placed here as well.</a:t>
            </a:r>
          </a:p>
        </p:txBody>
      </p:sp>
    </p:spTree>
    <p:extLst>
      <p:ext uri="{BB962C8B-B14F-4D97-AF65-F5344CB8AC3E}">
        <p14:creationId xmlns:p14="http://schemas.microsoft.com/office/powerpoint/2010/main" val="1836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CD7502-5938-4389-B579-94E4A626E74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A0C8084-3849-47AB-874C-D79A49627A9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680508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705789A-64BC-481F-BB51-3113BE639E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816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E37C0D0A-A50A-45C1-8190-526E16A1EF9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79124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369E9214-F99C-45F1-92F0-86CA4C2DF62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72843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CA02EF2-4CA1-4BAA-BEF7-557FE01D70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D136C97-55C9-4256-8BCC-A29BA1359F85}" type="datetime4">
              <a:rPr lang="en-US" noProof="0" smtClean="0"/>
              <a:t>June 4,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482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 (light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Date Placeholder 2" hidden="1">
            <a:extLst>
              <a:ext uri="{FF2B5EF4-FFF2-40B4-BE49-F238E27FC236}">
                <a16:creationId xmlns:a16="http://schemas.microsoft.com/office/drawing/2014/main" id="{E2DA0BE3-FFDA-4368-915E-D6B90666C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7FB7B14-392A-40B8-926C-0B6BDE0E19FB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25" name="Footer Placeholder 5" hidden="1">
            <a:extLst>
              <a:ext uri="{FF2B5EF4-FFF2-40B4-BE49-F238E27FC236}">
                <a16:creationId xmlns:a16="http://schemas.microsoft.com/office/drawing/2014/main" id="{6444F00E-4A33-4AB0-ADF2-E09C76137D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6" hidden="1">
            <a:extLst>
              <a:ext uri="{FF2B5EF4-FFF2-40B4-BE49-F238E27FC236}">
                <a16:creationId xmlns:a16="http://schemas.microsoft.com/office/drawing/2014/main" id="{5B12548E-CFBD-4687-86F5-26FBF18550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box for metadata">
            <a:extLst>
              <a:ext uri="{FF2B5EF4-FFF2-40B4-BE49-F238E27FC236}">
                <a16:creationId xmlns:a16="http://schemas.microsoft.com/office/drawing/2014/main" id="{21AACC99-245C-4AB3-B925-3040F2FE3845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867EF0E0-86BF-44FA-AC2D-C951CA90505C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2026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863A5345-9942-7CA3-3C89-5E8D0F5E3614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52CC6C05-E06C-D058-732C-FCE1D5DE3D67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398931260" name="Classification" descr="{&quot;templafy&quot;:{&quot;id&quot;:&quot;c5357a13-7645-488b-b696-5bfad93946b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00EA22-4967-EB8B-8572-337707EA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4415978"/>
            <a:ext cx="8613648" cy="1167237"/>
          </a:xfrm>
        </p:spPr>
        <p:txBody>
          <a:bodyPr anchor="t"/>
          <a:lstStyle>
            <a:lvl1pPr>
              <a:defRPr sz="4000" b="0" cap="all" baseline="0"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BE7224-9D04-78A1-1ECC-F8903196BA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5808186"/>
            <a:ext cx="8613648" cy="486000"/>
          </a:xfrm>
        </p:spPr>
        <p:txBody>
          <a:bodyPr lIns="0"/>
          <a:lstStyle>
            <a:lvl1pPr>
              <a:defRPr sz="20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BE6EDD7-71DD-0432-9AA7-5420CF75EE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1" y="4253978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8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05EB70D6-8B07-4B1A-E89C-ACBEBFB337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7222" y="0"/>
            <a:ext cx="2554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C069AE-4595-4F69-A33D-1926210210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9819553D-0FB3-43C0-986B-7FC595AE43C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8745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FE61DB2-D5AC-443E-944E-263599532F8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4629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28E24C1F-EA44-4316-85CB-A3FD5270437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3835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0FB7471F-CC87-42BF-8FF7-FCFD02E0975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6138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9FEC9E4E-C67E-4E57-9B58-24B9E177B04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0118926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2881809-A7B5-4526-BBA2-7A02D8A695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364FE6-7931-48FF-884B-9C70800E0038}" type="datetime4">
              <a:rPr lang="en-US" noProof="0" smtClean="0"/>
              <a:t>June 4,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02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4CEC49-D3F2-4087-B090-CC60044687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E0F39AC-3C30-4653-B2FB-5DEED0522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ECDF745A-5CCE-4066-B327-433778B0EAD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CDA5DF35-04D6-4B3E-8C90-1E98EBB7C18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1200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22076C0C-4A2D-44FD-B598-286736F29BC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45975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E41F7DA0-0F6C-441C-B565-0C058C2E150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60749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1ECC15F-7C10-4935-8982-A8422A134E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D97BD6A-00E0-42B5-8DA6-5D1132394BF6}" type="datetime4">
              <a:rPr lang="en-US" noProof="0" smtClean="0"/>
              <a:t>June 4,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34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2E957E-1838-4CD0-B6A0-51FEFF23F39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D15157C6-6D4A-4DDE-9987-9DB9A432B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4051EE1-49F6-492B-B13B-31EA841D39F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543771-ECCC-4B61-B10B-B29AC251EB7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20E6F15F-BCD7-43EA-B6A7-A9D7E7E08A3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0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75A95EF1-3692-4526-8F7E-86DF4458BD9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67545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25D091E8-36DA-49BB-805A-67B1175FE09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890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30B3BAED-A68C-44C5-936A-FECF662C445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0236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D9B8FFAD-A63F-423B-8B3A-78FF6FBA9C0F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C0C9163-1A50-4D9E-8C77-630EB66F52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AF416F-3BC8-4A49-A9DA-4F4E14BD9EE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289175" y="19296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CD77F5C-7E22-4988-898D-D00F5D9CD09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289175" y="31788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83810668-C703-445D-9664-9098F49777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89175" y="44280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FB1884A1-CF89-46FD-90B2-856A4770133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1" y="19296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BFD86A11-87FF-4DCC-B9D2-B666660C6E7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201" y="31788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F97BA98-5A30-4E5F-B616-3DD2FB54351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1201" y="44280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5DD4D7C-2CE8-4ABF-BFD5-63515BA5DBBC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332D07F-212A-4F1F-A913-9C992990BD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6E3F5E-86F1-4189-95E6-3E3FCAA7E57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289175" y="19296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9473803-25B0-48E7-A720-3DC0D09F9EA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2289175" y="28584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0FEA12C-85FF-468F-97EE-32C99D8CFE0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289175" y="37872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238CB58-E5B8-4AB2-95E4-2BACE430AD4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289175" y="47160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D4BF1D29-3435-4164-B890-745B9AB2B2B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31201" y="19296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6F29A2FA-2B0C-4A45-92DB-06D5B9DEBF74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31201" y="28584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7709378-E74F-4797-905F-17F4A059970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31201" y="37872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F1E9E9DA-7BA5-4FCB-9176-B988B0CD8A7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31201" y="47160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C1B99B3E-00B2-4B94-8810-1F4D372410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DA05FF4-61BB-449E-9F97-8071C0A59403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22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1929600"/>
            <a:ext cx="5657850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71CB31-8784-427F-9939-4AB0493804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C8F4DB0-74AF-4ED8-B106-40697AB95BA6}" type="datetime4">
              <a:rPr lang="en-US" noProof="0" smtClean="0"/>
              <a:t>June 4, 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21879CC-FD5F-4989-BE5B-B088F2C720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0"/>
            <a:ext cx="5986462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AF48D9-D62A-43F2-B1B1-80F00328C2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C8E9236-4674-48BE-8000-E1CDB179538F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083B2B64-DEC0-437B-8CF1-FF08067728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46563" y="1929600"/>
            <a:ext cx="7616825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5BD5A4-C0CB-4E6D-82DC-F95E085D10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3A2734F-6DC1-4BFA-88C9-7E34A3EF29E8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D224E81-3B71-4BD4-8650-96F92DAA0D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5658438" cy="3582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1C5F00-64AD-4E5C-9A89-0FB66FF3455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4151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2D94533-C025-401D-A3B6-4EEF76D00298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53B099-959A-4FA4-8B87-C7BCAA0E2A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E6C96F-37A2-B699-9EC9-71E24C07826B}"/>
              </a:ext>
            </a:extLst>
          </p:cNvPr>
          <p:cNvSpPr/>
          <p:nvPr userDrawn="1"/>
        </p:nvSpPr>
        <p:spPr bwMode="gray">
          <a:xfrm>
            <a:off x="228600" y="355600"/>
            <a:ext cx="571500" cy="3356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205538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362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5951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AF48D9-D62A-43F2-B1B1-80F00328C2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5362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C8E9236-4674-48BE-8000-E1CDB179538F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083B2B64-DEC0-437B-8CF1-FF08067728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C03A032-FF9C-6325-F2AC-151AFE7FBA42}"/>
              </a:ext>
            </a:extLst>
          </p:cNvPr>
          <p:cNvSpPr txBox="1">
            <a:spLocks/>
          </p:cNvSpPr>
          <p:nvPr userDrawn="1"/>
        </p:nvSpPr>
        <p:spPr>
          <a:xfrm>
            <a:off x="6965362" y="514800"/>
            <a:ext cx="308080" cy="32400"/>
          </a:xfrm>
          <a:prstGeom prst="rect">
            <a:avLst/>
          </a:prstGeom>
        </p:spPr>
        <p:txBody>
          <a:bodyPr lIns="0" tIns="0" rIns="0" bIns="4032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—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D (dark phot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 hidden="1">
            <a:extLst>
              <a:ext uri="{FF2B5EF4-FFF2-40B4-BE49-F238E27FC236}">
                <a16:creationId xmlns:a16="http://schemas.microsoft.com/office/drawing/2014/main" id="{DEC93181-DC67-496C-BF38-9B85050BC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2FE1CDC-7110-44AA-8C0E-6728506872AD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23" name="Footer Placeholder 5" hidden="1">
            <a:extLst>
              <a:ext uri="{FF2B5EF4-FFF2-40B4-BE49-F238E27FC236}">
                <a16:creationId xmlns:a16="http://schemas.microsoft.com/office/drawing/2014/main" id="{F875FF11-4129-4354-85FE-EB3DCEEC1D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6" hidden="1">
            <a:extLst>
              <a:ext uri="{FF2B5EF4-FFF2-40B4-BE49-F238E27FC236}">
                <a16:creationId xmlns:a16="http://schemas.microsoft.com/office/drawing/2014/main" id="{B3D53CF0-1704-4F73-A324-D97E6ADAD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1E386679-4E1E-4E5A-A6F1-BA141E6691DE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4496121-D0E1-4C2C-869C-41036E3F6F78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2026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C4C54101-727D-1B3B-6116-7B2F8F010DEE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rgbClr val="FFFFFF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3D53989B-4D56-6014-24FC-8B1B0E551F66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rgbClr val="FFFFFF"/>
              </a:solidFill>
            </a:endParaRPr>
          </a:p>
        </p:txBody>
      </p:sp>
      <p:pic>
        <p:nvPicPr>
          <p:cNvPr id="2078294497" name="Classification" descr="{&quot;templafy&quot;:{&quot;id&quot;:&quot;a28be3ed-fc2d-41dd-b85e-4049d5bcc57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BFD6D9-7CC9-04DE-B96D-15D2BDDB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4415978"/>
            <a:ext cx="8613648" cy="1167237"/>
          </a:xfrm>
        </p:spPr>
        <p:txBody>
          <a:bodyPr anchor="t"/>
          <a:lstStyle>
            <a:lvl1pPr>
              <a:defRPr sz="40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46E08-A8C9-A8CF-28EC-AA03887F0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5808186"/>
            <a:ext cx="8613648" cy="486000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5B166A2-5329-1315-4496-5FE31CD1E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1" y="4253978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8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E6C96F-37A2-B699-9EC9-71E24C07826B}"/>
              </a:ext>
            </a:extLst>
          </p:cNvPr>
          <p:cNvSpPr/>
          <p:nvPr userDrawn="1"/>
        </p:nvSpPr>
        <p:spPr bwMode="gray">
          <a:xfrm>
            <a:off x="228600" y="355600"/>
            <a:ext cx="571500" cy="3356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246563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150" y="691200"/>
            <a:ext cx="685165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0975" y="1057498"/>
            <a:ext cx="6850826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AF48D9-D62A-43F2-B1B1-80F00328C2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10150" y="1929600"/>
            <a:ext cx="6851650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C8E9236-4674-48BE-8000-E1CDB179538F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083B2B64-DEC0-437B-8CF1-FF08067728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C03A032-FF9C-6325-F2AC-151AFE7FBA42}"/>
              </a:ext>
            </a:extLst>
          </p:cNvPr>
          <p:cNvSpPr txBox="1">
            <a:spLocks/>
          </p:cNvSpPr>
          <p:nvPr userDrawn="1"/>
        </p:nvSpPr>
        <p:spPr>
          <a:xfrm>
            <a:off x="5010150" y="514800"/>
            <a:ext cx="308080" cy="32400"/>
          </a:xfrm>
          <a:prstGeom prst="rect">
            <a:avLst/>
          </a:prstGeom>
        </p:spPr>
        <p:txBody>
          <a:bodyPr lIns="0" tIns="0" rIns="0" bIns="4032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—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7075" y="1929600"/>
            <a:ext cx="5657850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72B2F-A922-4FD0-B70C-DF06D70EDEF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D2821E5-D990-439A-A494-886D9CF0829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1026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775EAE7-683E-45F5-9A95-E6DD1094D885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F139C90-52BB-4794-B21A-FE69E4C0F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&amp;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1743663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57CBEA0-D649-41AB-96A9-0A1BAA2BBC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5538" y="1929600"/>
            <a:ext cx="1741487" cy="168389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FC3BCC6-F11F-4786-B6A2-A61B71BFCA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199" y="3827463"/>
            <a:ext cx="1743663" cy="1684137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76B3C7E3-593C-48D3-9C43-78D8CBB54B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05538" y="3827463"/>
            <a:ext cx="1741487" cy="1684137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B60418-CD27-4B6A-B47B-4BDFA7CA690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89175" y="1929600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0C9024FC-07E0-4B27-8F60-C634F0536A8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289175" y="3827702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DD5ECF00-2F66-45D3-A4DD-E29E84C05CE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62126" y="1929600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C7C9823B-43AB-4F63-9D6D-5A962847C3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162126" y="3827702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F9683E2-8A1B-4901-92D6-41888719CCBB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6F6A932-1446-4FE1-8B9F-00388D8CFC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193F035-179C-488A-981A-C45C4ED70E79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070848A-0A2B-4E42-BA39-7225BE9CE2B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46369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AE3C9E3-E2A8-46ED-ABF1-7303E76CEF2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61539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9832A96F-2BC5-43BC-99A2-C5EA0E0B92E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200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C12755E-FD35-421D-92FC-301A3E6C795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46370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36658FB1-3615-4333-B392-A31BA2C7E1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61539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F3D969B-F1B8-417E-A3D4-EA1488C5BC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3262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430468A-A583-475C-91B3-9EEC22E344FB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E005323-AD61-4D2C-AED7-77715F765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69171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E265B3D8-2A9B-4D13-BF6C-564CE2C2C16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5080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42FC6897-A625-48C9-B09E-E8160A89BB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40989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D948E42-FDE5-4236-912E-FAD45E412C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3262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05F2CC5F-8E4F-4642-B2B0-2BE00A82076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69171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1D8BDEDA-0F19-4637-BBCF-46A127B54FF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5080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432A8BA0-84B2-4316-8A93-63EFB05A0FF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40989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B1ADEE7-69F7-4612-BA69-1E14BB9BCC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4719600"/>
            <a:ext cx="5658437" cy="788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5658438" cy="26676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05538" y="4719600"/>
            <a:ext cx="5657850" cy="788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D66B2ABB-D636-4A64-BA44-A7267F23329F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5538" y="1929600"/>
            <a:ext cx="5657850" cy="26676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00D889A-2322-4DDB-A5EF-532FA124D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text box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AC61-1279-7B60-CECC-86A719FA5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ECBC9-7903-0325-4714-B64BC595A9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8B956-DC0E-0B78-5410-11E0E2F220F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18CCB-2103-080F-B675-E4C47268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7F52BB6-D70A-2B2C-B861-43846E038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22007A1-F280-15BD-766A-2A8B68C6C1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CB15DC7C-95AF-DF77-404F-4AAA9568B8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416052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4679F60-C64F-3014-8490-313B90245B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6563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0E1C5C4-2E56-4FDF-430C-4D4CD25E1AC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61982" y="3429000"/>
            <a:ext cx="3867912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text box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3467-31B0-B26B-0A69-CEE1BBF9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8DB0D-B0C8-A70B-9EA0-CF87F7D006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54DE3-2E20-4DE8-B5E1-349CFC50CC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146C5-EFC9-3F84-BAA9-A0D23F6E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92CDA1E-EA55-E4C2-CB79-AD61C1E360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927224"/>
            <a:ext cx="2422044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169E811-1A99-80DE-40CA-0E49ABE034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7728" y="52002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216F5BAA-6C08-E976-9914-2635E3C044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7728" y="1927224"/>
            <a:ext cx="4517136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AA22A5E-5748-150B-DB95-169F64379E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74864" y="52002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35323466-C553-6238-DD1B-476EDA1F5D7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74864" y="1927224"/>
            <a:ext cx="4517136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C835-87D6-25C6-1C0C-B16378EA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FB9F6-057D-DEAE-3326-D871FC4C73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3111F-1867-8F94-C54C-C14750D902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2FC2B-518F-F076-7481-C19EFDFB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77C1678-5BCA-4DC1-8A51-3AEFECC5B0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7A71E51-260F-C225-0141-1C78748CA3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414" y="1929600"/>
            <a:ext cx="2719586" cy="4027498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4FFFA6-62DB-C634-46E8-2BBE78F1FE9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929600"/>
            <a:ext cx="4462272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9B2024F1-6D5D-1D1C-1DDB-77BCBA748A2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62653" y="1929600"/>
            <a:ext cx="4462272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4420800"/>
            <a:ext cx="3701050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3699460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6563" y="4420800"/>
            <a:ext cx="3700462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6561" y="1929600"/>
            <a:ext cx="3700463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925" y="4420800"/>
            <a:ext cx="3700463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60DA76D-A31E-4D1F-AF67-0C4DBC02A76D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2925" y="1929600"/>
            <a:ext cx="3700463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F6BC82E-5E7C-45F5-91CD-D280E38D1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B29AAA6-A1F6-490A-1EFC-6B447EB176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8924925" cy="3922341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2CCBB1-04BD-FE31-F06D-102B92D5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4415978"/>
            <a:ext cx="8613648" cy="1167237"/>
          </a:xfrm>
        </p:spPr>
        <p:txBody>
          <a:bodyPr anchor="t"/>
          <a:lstStyle>
            <a:lvl1pPr>
              <a:defRPr sz="4000" b="0" cap="all" baseline="0"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86D38F8-004F-7DCE-C310-B4E7FCA060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5808186"/>
            <a:ext cx="8613648" cy="486000"/>
          </a:xfrm>
        </p:spPr>
        <p:txBody>
          <a:bodyPr lIns="0"/>
          <a:lstStyle>
            <a:lvl1pPr>
              <a:defRPr sz="20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E2F316-0016-9697-4E87-5EDF2C8F03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1" y="4253978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8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BA63496-C2A8-94B3-DF70-7124A3FF500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976737" y="395547"/>
            <a:ext cx="1766532" cy="677856"/>
          </a:xfrm>
          <a:prstGeom prst="rect">
            <a:avLst/>
          </a:prstGeom>
        </p:spPr>
      </p:pic>
      <p:pic>
        <p:nvPicPr>
          <p:cNvPr id="12" name="Tag line">
            <a:extLst>
              <a:ext uri="{FF2B5EF4-FFF2-40B4-BE49-F238E27FC236}">
                <a16:creationId xmlns:a16="http://schemas.microsoft.com/office/drawing/2014/main" id="{F7F21CC0-8031-7C43-8705-86240000D0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6737" y="5866683"/>
            <a:ext cx="1766532" cy="400810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0A33B1B3-23BD-4E69-9630-079CFBD253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A9BD41-B408-4DC1-BC41-874D8AA7AEFB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18" name="Footer Placeholder 5" hidden="1">
            <a:extLst>
              <a:ext uri="{FF2B5EF4-FFF2-40B4-BE49-F238E27FC236}">
                <a16:creationId xmlns:a16="http://schemas.microsoft.com/office/drawing/2014/main" id="{FF96FD6D-EB5B-42F4-A782-864EE8984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 hidden="1">
            <a:extLst>
              <a:ext uri="{FF2B5EF4-FFF2-40B4-BE49-F238E27FC236}">
                <a16:creationId xmlns:a16="http://schemas.microsoft.com/office/drawing/2014/main" id="{A5917654-E2E7-4F3B-9A54-AAD255683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99A66A49-8F92-4F89-AFD0-110E26BF2680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7C61707-0D77-48A5-9714-CB909585A68D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2026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6595B980-413F-5C6F-BB48-10EAFC8D7E57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84E264FF-7C16-2557-3035-564CD53922DE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90523424" name="Classification" descr="{&quot;templafy&quot;:{&quot;id&quot;:&quot;f53e9e96-a2af-4c04-a977-4781537d9b4a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text box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9901-3878-567C-6F7B-62F568F5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65E89-325E-25CE-C35D-AD7B0E2BA7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C8C55-BF0B-AB3A-01C9-D37FA0AC0D8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8C4A6-E706-08CD-E591-31C776881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C3656E4-F3AA-6EE7-E3C0-CE78B0D5C6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E0BF222-DE36-6B8E-3ADD-DE5450E802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090B701-78C3-C044-E7EC-1B49E3C301E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416052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9BCFFDA-C3AF-2E7B-90ED-9900D4167C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6563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3B80110-9520-18FD-D36C-C9B976C745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61982" y="3429000"/>
            <a:ext cx="3867912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840A287-AA7C-1164-424E-57005EFA7C0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1927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35AC138-46EC-3DA3-0F28-7B8889071F0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31480" y="3429000"/>
            <a:ext cx="416052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text box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E946-8B12-F6C2-90DD-0AEB0586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F8FD4-F79F-BBCE-CDA8-C0C6B8FBE1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6FA28-409D-CEEB-7D91-FE5023B00EA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D96B3-34E7-65FF-456D-F32ACD9B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851678F-D8EB-2069-FF1C-22C7776FEE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927224"/>
            <a:ext cx="2422044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18DF5F0-616C-E1B2-F94F-A389259780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7728" y="5200200"/>
            <a:ext cx="2798064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3E7CDFFF-4EB0-0A69-7997-7829DEA74B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7728" y="1927224"/>
            <a:ext cx="2953512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D38B606-5A94-1DF8-F564-D4E7BF675A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1240" y="5200200"/>
            <a:ext cx="2798064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2CFE117-420C-7B9E-ED0C-7CB8F24829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11240" y="1927224"/>
            <a:ext cx="2953512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2C40EB7-4527-3CFA-2B47-3BD797257D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65324" y="5200200"/>
            <a:ext cx="2798064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1BA7AFC-A49F-988B-82B3-3E768ED02F6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65324" y="1927224"/>
            <a:ext cx="312724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91C9-4F13-1C53-0D29-8B4F95ED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F5A4D-86A4-3B8B-569A-BCFEABBBD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4DC91-C253-039A-84E0-3DF9179026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ECE1D-AD44-4D18-1B8E-9B3643EE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1CBEA37-4E6C-886E-5284-5170A3A140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1BE5845-D81D-D5A2-A0EC-9224C116F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414" y="1929600"/>
            <a:ext cx="2719586" cy="4027498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3C6E0DDC-217A-6FF3-673A-BC0CBA8574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929600"/>
            <a:ext cx="2971800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0E6E7E98-2D75-359B-6735-0541241142A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74974" y="1929600"/>
            <a:ext cx="2971800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85FBAA7-7315-D4AF-B4A4-84A3EA1B56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46773" y="1929600"/>
            <a:ext cx="2974975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8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4068000"/>
            <a:ext cx="2721563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2721563" cy="2016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7450" y="4068000"/>
            <a:ext cx="2722563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7783" y="1929600"/>
            <a:ext cx="2721563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4701" y="4068000"/>
            <a:ext cx="2721600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04367" y="1929600"/>
            <a:ext cx="2721600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0989" y="4068000"/>
            <a:ext cx="2721600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859AA10-B672-4B0C-BC45-3E91ECF3EE17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40989" y="1929600"/>
            <a:ext cx="2721600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DAC575A-6618-4D58-8557-3418AC6A26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text box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CA75-11C8-11F4-38F3-2C08D8F3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DB1A9-1F11-3834-3CC5-115B9C807F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D58C4-DCD9-0E66-56A1-CE6ED3EA64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99120-C446-1A6A-CBBD-494AB010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108448B-C67F-F2DF-30B4-B614122A48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1C9BBEE-C553-7B7B-8BCE-CE52618EAF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1929600"/>
            <a:ext cx="269748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2C65CF7-B7D3-2FC8-2500-FC061D5127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5639" y="1929600"/>
            <a:ext cx="269748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2003C22-01A2-AB04-5FD8-C5EC97EE35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0079" y="1929600"/>
            <a:ext cx="269748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5359350-17C7-BFC0-8597-500F5190AEE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64520" y="1929600"/>
            <a:ext cx="269748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5994943-1F91-799B-85DE-A327AF72E3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3044952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8FD9CCE-E850-F96A-DF0A-E3B3E6489B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4952" y="3429000"/>
            <a:ext cx="3049016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433D109-B376-AD18-00A5-771EE1A4FE2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89904" y="3429000"/>
            <a:ext cx="305308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FAE2697-9921-CE23-3B66-375A974D4E6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38920" y="3429000"/>
            <a:ext cx="305308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3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text box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B2EA-4B3F-F123-A5EA-87BE556C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94FE1-D6F0-664C-1D81-7E6AE61562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52C3-F04E-0FA2-F081-B85C7B5FD6A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7B60B-6009-E3A0-F457-0952015A7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95F8BFE-B93A-7D96-5C59-323833500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927224"/>
            <a:ext cx="2422044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AC289A9-61FF-919C-A713-D96BEEF20F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7728" y="5200200"/>
            <a:ext cx="2075688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703759B-37D5-9836-B8D4-7FAF1C4718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16296" y="5200200"/>
            <a:ext cx="2075688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19DF3DA-499C-CD92-64F9-D0F143511B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74864" y="5200200"/>
            <a:ext cx="2075688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DA574A4-7D8E-8CD5-863A-D1DD360E2A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33432" y="5200200"/>
            <a:ext cx="2075688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6D82625-D560-1802-3C1E-8DAFEA0ACC6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7728" y="1927224"/>
            <a:ext cx="225856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64D5035-9BCE-CFCE-AD2E-00B8AA8ACAA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16296" y="1927224"/>
            <a:ext cx="225856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1761756-C013-C4EE-F768-37ECCBD621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74864" y="1927224"/>
            <a:ext cx="225856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5BFCC3D5-8804-66D5-4DB5-132AD07EBE7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33432" y="1927224"/>
            <a:ext cx="225856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158D2-BF02-6D8B-2657-4F55E807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BEC0D6-C6CD-BB72-C1C4-E1ADE6242C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CBE13-14D5-CB74-CC1E-C80A25B02F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4D404-DD89-52F0-D4F0-7F32CBF1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8615787-F3A0-0D1E-1BE7-5F204902FB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E5107EE-359F-C30C-11D7-75EB465A99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414" y="1929600"/>
            <a:ext cx="2719586" cy="4027498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7498406-CA9D-4715-8256-91CC499394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929600"/>
            <a:ext cx="2231136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57DC084-6F55-89FB-825F-1C007616A4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24802" y="1929600"/>
            <a:ext cx="2231136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655AB4A-A301-3405-82C2-A760925DD1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49604" y="1929600"/>
            <a:ext cx="2231136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0C040CA-2BE0-9525-9398-7E45552B40D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74406" y="1929600"/>
            <a:ext cx="2231136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2134799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80347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80346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29494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29494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78641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8642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F557D37-8C58-45BB-BCD2-B899758EEC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27789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8CD4778-A113-4B3E-BE85-4C38827792B4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28028A-6874-45E0-BC8D-8A1F2FBBA2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727789" y="1929600"/>
            <a:ext cx="2134800" cy="15588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31086D8-E45A-41ED-AC3B-AE44C82490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88998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88998" y="1929600"/>
            <a:ext cx="1742400" cy="1224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46796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46796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4594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4594" y="1929600"/>
            <a:ext cx="1742400" cy="1224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F557D37-8C58-45BB-BCD2-B899758EEC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2392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28028A-6874-45E0-BC8D-8A1F2FBBA2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62392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20D32C3-A646-46A3-A89B-D8B54CCB20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20189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4E2AFF6-F61C-424F-AD48-E5E504B17376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F50D2F7-148B-415F-9691-B8FFA28455D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120189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760D6FD-6CAE-4F90-B86F-38E9400A0A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ni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9548B43-B5A0-4273-B56B-10B599F005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71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35CD4B9C-945C-40FF-BD47-450E004E75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287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37EE18F-5138-46F6-8F64-45A9C1B34E2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5538" y="2052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31F1B58F-EB8F-46BE-AEA0-7CD46F5312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7138" y="2052205"/>
            <a:ext cx="1834650" cy="16863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0E14069-0987-4022-836B-AAB206CC5CA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028738" y="2052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742A9089-F92B-49A4-BABA-71AA8366E46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55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C0EF4526-4C12-4244-8872-7B4E2C535F2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171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2437BD9E-8D26-498F-82EA-45C3AF5A77A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0287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84A20A-6C50-422B-A13D-BA125DC2739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1200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A19BC4A7-5571-459D-9C43-D8AB65C6A600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C4A9BBF-197B-4C9D-B440-391CB9BAA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 hidden="1">
            <a:extLst>
              <a:ext uri="{FF2B5EF4-FFF2-40B4-BE49-F238E27FC236}">
                <a16:creationId xmlns:a16="http://schemas.microsoft.com/office/drawing/2014/main" id="{86899F48-C911-4CD2-8537-1874E4E7FF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D6F7FAA-DD9E-4605-ADA9-64A74D15ED2D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16" name="Footer Placeholder 5" hidden="1">
            <a:extLst>
              <a:ext uri="{FF2B5EF4-FFF2-40B4-BE49-F238E27FC236}">
                <a16:creationId xmlns:a16="http://schemas.microsoft.com/office/drawing/2014/main" id="{7DCDF680-C48C-4D0A-9069-B2F60D63B7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6" hidden="1">
            <a:extLst>
              <a:ext uri="{FF2B5EF4-FFF2-40B4-BE49-F238E27FC236}">
                <a16:creationId xmlns:a16="http://schemas.microsoft.com/office/drawing/2014/main" id="{0266C1C2-4C9C-4B41-96AD-AEADB16E34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Textbox for metadata">
            <a:extLst>
              <a:ext uri="{FF2B5EF4-FFF2-40B4-BE49-F238E27FC236}">
                <a16:creationId xmlns:a16="http://schemas.microsoft.com/office/drawing/2014/main" id="{E3F50A39-4A37-4A8F-8A6D-C4F1265DDE55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C259B8-2007-488D-8494-693ADFA23A83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2026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E14ED6E7-A503-94E7-7189-8682343C0CC9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199FB105-4978-F0FF-EAB3-A9357DD6E547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311295557" name="Classification" descr="{&quot;templafy&quot;:{&quot;id&quot;:&quot;f9b957dd-4e8c-4632-98d7-ed1d09f1e6b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830A1BB-93D2-83E6-5E0F-A2EB11913C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3922776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10514A-B508-6FBD-95BC-27F50F5F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4415978"/>
            <a:ext cx="8613648" cy="1167237"/>
          </a:xfrm>
        </p:spPr>
        <p:txBody>
          <a:bodyPr anchor="t"/>
          <a:lstStyle>
            <a:lvl1pPr>
              <a:defRPr sz="4000" b="0" cap="all" baseline="0"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287956-228E-9217-B1A8-22A42BB962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5808186"/>
            <a:ext cx="8613648" cy="486000"/>
          </a:xfrm>
        </p:spPr>
        <p:txBody>
          <a:bodyPr lIns="0"/>
          <a:lstStyle>
            <a:lvl1pPr>
              <a:defRPr sz="20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D1C327-FC2E-1D32-7B54-A5257759E0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1" y="4253978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8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BEB06A3-B60B-5E8B-65ED-9B854D97745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6737" y="395547"/>
            <a:ext cx="1766532" cy="677856"/>
          </a:xfrm>
          <a:prstGeom prst="rect">
            <a:avLst/>
          </a:prstGeom>
        </p:spPr>
      </p:pic>
      <p:pic>
        <p:nvPicPr>
          <p:cNvPr id="15" name="Tag line">
            <a:extLst>
              <a:ext uri="{FF2B5EF4-FFF2-40B4-BE49-F238E27FC236}">
                <a16:creationId xmlns:a16="http://schemas.microsoft.com/office/drawing/2014/main" id="{AA4179DF-8B56-C9BC-1094-3EFFC44DA82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6737" y="5866683"/>
            <a:ext cx="1766532" cy="4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4E2AFF6-F61C-424F-AD48-E5E504B17376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004C4D90-813B-7EA2-63F0-A808049E0C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FCFEBF6-8F43-D15A-C8AE-9705235623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331200" y="513212"/>
            <a:ext cx="304800" cy="37186"/>
          </a:xfrm>
          <a:custGeom>
            <a:avLst/>
            <a:gdLst>
              <a:gd name="connsiteX0" fmla="*/ 0 w 304800"/>
              <a:gd name="connsiteY0" fmla="*/ 0 h 37186"/>
              <a:gd name="connsiteX1" fmla="*/ 304800 w 304800"/>
              <a:gd name="connsiteY1" fmla="*/ 0 h 37186"/>
              <a:gd name="connsiteX2" fmla="*/ 304800 w 304800"/>
              <a:gd name="connsiteY2" fmla="*/ 37186 h 37186"/>
              <a:gd name="connsiteX3" fmla="*/ 0 w 304800"/>
              <a:gd name="connsiteY3" fmla="*/ 37186 h 3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37186">
                <a:moveTo>
                  <a:pt x="0" y="0"/>
                </a:moveTo>
                <a:lnTo>
                  <a:pt x="304800" y="0"/>
                </a:lnTo>
                <a:lnTo>
                  <a:pt x="304800" y="37186"/>
                </a:lnTo>
                <a:lnTo>
                  <a:pt x="0" y="37186"/>
                </a:lnTo>
                <a:close/>
              </a:path>
            </a:pathLst>
          </a:custGeom>
          <a:solidFill>
            <a:schemeClr val="bg2"/>
          </a:solidFill>
          <a:ln w="6350">
            <a:noFill/>
            <a:miter lim="800000"/>
          </a:ln>
        </p:spPr>
        <p:txBody>
          <a:bodyPr wrap="square" lIns="0" tIns="0" rIns="0" bIns="0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 screen (big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AA09D2E-D7D5-FBB9-4B87-CC6CD2E49D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0E2C2D2-B7EB-2053-0B06-8BC75B8E4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5293466"/>
            <a:ext cx="8594771" cy="486000"/>
          </a:xfrm>
        </p:spPr>
        <p:txBody>
          <a:bodyPr lIns="0" tIns="0" rIns="0" bIns="0"/>
          <a:lstStyle>
            <a:lvl1pPr>
              <a:defRPr sz="20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F8B3F-EE2C-9020-E1E7-B0365650AB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00" y="2946400"/>
            <a:ext cx="8594771" cy="2246999"/>
          </a:xfrm>
        </p:spPr>
        <p:txBody>
          <a:bodyPr anchor="b"/>
          <a:lstStyle>
            <a:lvl1pPr>
              <a:defRPr sz="6000" b="0" cap="all" baseline="0">
                <a:latin typeface="ABBvoice Display SemiBold" panose="020D0704020603060204" pitchFamily="34" charset="0"/>
                <a:cs typeface="ABBvoice Display Beta SemiBold" panose="020D0704020603060204" pitchFamily="34" charset="0"/>
              </a:defRPr>
            </a:lvl1pPr>
          </a:lstStyle>
          <a:p>
            <a:r>
              <a:rPr lang="en-US" dirty="0"/>
              <a:t>Big caption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73CE9-8AEE-AD06-CBD8-70F010A7D6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C6633-994B-77A9-AC8E-3EB4747035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888C2-6D99-9F06-53FC-4B7B33F4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picture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44EC52-177B-4EE6-B503-BC62C9004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331789" y="2304000"/>
            <a:ext cx="2935286" cy="2935286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2250" y="2304000"/>
            <a:ext cx="7818950" cy="2343600"/>
          </a:xfrm>
        </p:spPr>
        <p:txBody>
          <a:bodyPr lIns="0" tIns="0" rIns="0" bIns="0" anchor="b"/>
          <a:lstStyle>
            <a:lvl1pPr>
              <a:defRPr sz="3600" b="0" cap="all" baseline="0">
                <a:latin typeface="ABBvoice Display SemiBold" panose="020D0704020603060204" pitchFamily="34" charset="0"/>
                <a:ea typeface="ABBvoice Light" panose="020D0403020503020204" pitchFamily="34" charset="0"/>
                <a:cs typeface="ABBvoice Display Beta SemiBold" panose="020D0704020603060204" pitchFamily="34" charset="0"/>
              </a:defRPr>
            </a:lvl1pPr>
            <a:lvl2pPr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5EE9DB0-5B20-4895-89CC-4D1979114B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2250" y="4737600"/>
            <a:ext cx="7818950" cy="684000"/>
          </a:xfrm>
        </p:spPr>
        <p:txBody>
          <a:bodyPr lIns="0" tIns="0" rIns="0" bIns="0"/>
          <a:lstStyle>
            <a:lvl1pPr>
              <a:defRPr sz="1800" b="1">
                <a:solidFill>
                  <a:schemeClr val="tx2"/>
                </a:solidFill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F576353-D5DB-4F2A-A22E-FA267E06FBC8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457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unded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44EC52-177B-4EE6-B503-BC62C9004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338400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8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767594A-9B1B-4FC9-A3EF-98EEA86AC62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3272596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5E9B6A50-8E7E-44DE-87B0-BBA84E8C9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7795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03055A0-7433-437E-92E6-21BA8C2F2EC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6206792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4B5EE1A-3316-46F5-BB7B-CCCA30464A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4392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00FD68CA-5637-4712-BABD-05E96DCD3B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9140989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B81787D8-AACD-4182-9B1C-706B7FA5B2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0989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02337EE-EDB6-43FF-843D-172081B7296F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98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1200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67796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7796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392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4392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40989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0989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3A501F0-1B55-4808-B191-E00ECFEF3979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9A43077-8463-4968-88C4-11AE5FC21D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1200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74847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4847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8494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18494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662141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62141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105789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05789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B12C3D-BC2E-4B7A-B360-CE0523781F6B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3342590-42A3-4E78-9950-B9D9986172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2400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763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4363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8725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6325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4800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2400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96763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94363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D5F0F628-8A10-418E-9B30-5C02EB627E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58725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77AB433-7578-4A04-94CE-256E9DF814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6325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E7C1509-102B-44DC-8AA2-A8A1DB0A6DCC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64C5B26-A749-427A-8626-9ECBE088C9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2400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294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3894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7788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5388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4800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2400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96294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93894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D5F0F628-8A10-418E-9B30-5C02EB627E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57788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77AB433-7578-4A04-94CE-256E9DF814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5388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4C864FEE-0A1C-4897-8B82-F45359452B1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4800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BC895BB-D162-4E65-9A05-7277A36BC0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400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1F21B681-AA7C-40DE-8FD3-7B067F1B9F8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96294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D6CD389E-53C9-4827-B43F-AE5D96E283D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993894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1E8F4191-056B-4619-9288-972A95E4D9D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457788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6A43FA3-4FF5-4557-967D-6FB6ECC335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55388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A8D5F6D-18D1-4E80-97E0-F8A3F4836D54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EAB8C8AA-5479-4E03-B260-4B35C2BB4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: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7F53BD8-37C5-48ED-B4A6-D7482E31399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1199" y="1929600"/>
            <a:ext cx="3701051" cy="360000"/>
          </a:xfrm>
          <a:prstGeom prst="homePlat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1D5ECEA-2E5E-4D71-841F-95A2A0D9779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245975" y="1929600"/>
            <a:ext cx="3701051" cy="360000"/>
          </a:xfrm>
          <a:prstGeom prst="chevron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41C7270-2AD5-4174-9BB6-40887670ECE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160749" y="1929600"/>
            <a:ext cx="3701051" cy="360000"/>
          </a:xfrm>
          <a:prstGeom prst="chevron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E6F51FA5-7813-4436-9E2D-0AA10EED350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E6214208-AE04-4F1F-B879-DC21F5861A5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C5BC1243-5335-403B-A737-9CF168164E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19626B5-1F46-41F6-BEF7-1D8C4DEA0344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01AE2CA-8A5F-4992-AB7D-3C309899A5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five text boxes &amp;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07891A7-3AF7-4352-8C25-93B984B9D5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338400" y="5227200"/>
            <a:ext cx="11520000" cy="0"/>
          </a:xfrm>
          <a:custGeom>
            <a:avLst/>
            <a:gdLst>
              <a:gd name="connsiteX0" fmla="*/ 0 w 2066400"/>
              <a:gd name="connsiteY0" fmla="*/ 0 h 118800"/>
              <a:gd name="connsiteX1" fmla="*/ 2066400 w 2066400"/>
              <a:gd name="connsiteY1" fmla="*/ 0 h 118800"/>
              <a:gd name="connsiteX2" fmla="*/ 2066400 w 2066400"/>
              <a:gd name="connsiteY2" fmla="*/ 118800 h 118800"/>
              <a:gd name="connsiteX3" fmla="*/ 0 w 2066400"/>
              <a:gd name="connsiteY3" fmla="*/ 118800 h 118800"/>
              <a:gd name="connsiteX4" fmla="*/ 0 w 2066400"/>
              <a:gd name="connsiteY4" fmla="*/ 0 h 118800"/>
              <a:gd name="connsiteX0" fmla="*/ 2066400 w 2157840"/>
              <a:gd name="connsiteY0" fmla="*/ 118800 h 210240"/>
              <a:gd name="connsiteX1" fmla="*/ 0 w 2157840"/>
              <a:gd name="connsiteY1" fmla="*/ 118800 h 210240"/>
              <a:gd name="connsiteX2" fmla="*/ 0 w 2157840"/>
              <a:gd name="connsiteY2" fmla="*/ 0 h 210240"/>
              <a:gd name="connsiteX3" fmla="*/ 2066400 w 2157840"/>
              <a:gd name="connsiteY3" fmla="*/ 0 h 210240"/>
              <a:gd name="connsiteX4" fmla="*/ 2157840 w 2157840"/>
              <a:gd name="connsiteY4" fmla="*/ 210240 h 210240"/>
              <a:gd name="connsiteX0" fmla="*/ 2066400 w 2066400"/>
              <a:gd name="connsiteY0" fmla="*/ 118800 h 118800"/>
              <a:gd name="connsiteX1" fmla="*/ 0 w 2066400"/>
              <a:gd name="connsiteY1" fmla="*/ 118800 h 118800"/>
              <a:gd name="connsiteX2" fmla="*/ 0 w 2066400"/>
              <a:gd name="connsiteY2" fmla="*/ 0 h 118800"/>
              <a:gd name="connsiteX3" fmla="*/ 2066400 w 2066400"/>
              <a:gd name="connsiteY3" fmla="*/ 0 h 118800"/>
              <a:gd name="connsiteX0" fmla="*/ 0 w 2066400"/>
              <a:gd name="connsiteY0" fmla="*/ 118800 h 118800"/>
              <a:gd name="connsiteX1" fmla="*/ 0 w 2066400"/>
              <a:gd name="connsiteY1" fmla="*/ 0 h 118800"/>
              <a:gd name="connsiteX2" fmla="*/ 2066400 w 2066400"/>
              <a:gd name="connsiteY2" fmla="*/ 0 h 118800"/>
              <a:gd name="connsiteX0" fmla="*/ 0 w 2066400"/>
              <a:gd name="connsiteY0" fmla="*/ 0 h 0"/>
              <a:gd name="connsiteX1" fmla="*/ 2066400 w 206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6400">
                <a:moveTo>
                  <a:pt x="0" y="0"/>
                </a:moveTo>
                <a:lnTo>
                  <a:pt x="20664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16A6796-F195-444B-8CAF-9408872890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2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6A84518F-EB08-4F36-8400-95AB01D381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24447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503EA10-D1F3-4AA4-8CED-AEE30E121F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17694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F438A3D-D3E1-4D5D-BA34-887EAEB994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10941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EDD5930-9373-4D21-B203-C97F69292A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04189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29600"/>
            <a:ext cx="1957975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E7A1D2-DAC3-46BE-AA9A-E1EB082520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24129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0CC0E-6E4F-4BBB-AC3B-74E8C12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17483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6DB502-496B-4374-80BE-F2A5D51992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10837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B72E113-B74F-4C8D-B9C6-1799A1DAE1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04189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AE4540D-5837-4887-82D2-ADB1E470A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1512B5-B055-451B-A63A-61AC3D27A7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24447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272552C-9A92-45B5-9658-E0A7758AE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17694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93E5512-D171-4A0F-A84D-1429CB1B24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10941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19BB1C7-BB18-4D53-B7FD-0B43DE543E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4189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4B7327F-B9B9-4FCD-9D42-CEC50A1073FB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753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AEB427-FB8B-FC30-58E4-396214CEB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338F-25DA-4D0B-AE09-634C86CB35CB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8DE0D1-FC76-CA62-6E66-A111968AA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 b="0" cap="all" baseline="0">
                <a:solidFill>
                  <a:schemeClr val="tx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Chapter slide</a:t>
            </a:r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E832AA2-03A2-E191-75A1-F8C19050D4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3E5CE7EF-73C3-CAE2-B471-EE2DA64E7F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43851" y="683261"/>
            <a:ext cx="3226080" cy="1942982"/>
          </a:xfrm>
        </p:spPr>
        <p:txBody>
          <a:bodyPr/>
          <a:lstStyle>
            <a:lvl1pPr algn="r">
              <a:defRPr sz="13800">
                <a:solidFill>
                  <a:schemeClr val="tx1"/>
                </a:solidFill>
                <a:latin typeface="ABBvoice Display SemiBold" panose="020D070402060306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seven text boxes &amp;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AE4540D-5837-4887-82D2-ADB1E470A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1512B5-B055-451B-A63A-61AC3D27A7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806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272552C-9A92-45B5-9658-E0A7758AE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300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93E5512-D171-4A0F-A84D-1429CB1B24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794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19BB1C7-BB18-4D53-B7FD-0B43DE543E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288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189B57F-C66A-4C80-8E4E-09199BDEEA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782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FC8D2EC-39D1-4154-8306-67F231081A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2276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A4C85EBA-3628-4B96-A145-783BC7DB5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38400" y="5227200"/>
            <a:ext cx="11520000" cy="0"/>
          </a:xfrm>
          <a:custGeom>
            <a:avLst/>
            <a:gdLst>
              <a:gd name="connsiteX0" fmla="*/ 0 w 11520000"/>
              <a:gd name="connsiteY0" fmla="*/ 0 h 392400"/>
              <a:gd name="connsiteX1" fmla="*/ 11520000 w 11520000"/>
              <a:gd name="connsiteY1" fmla="*/ 0 h 392400"/>
              <a:gd name="connsiteX2" fmla="*/ 11520000 w 11520000"/>
              <a:gd name="connsiteY2" fmla="*/ 392400 h 392400"/>
              <a:gd name="connsiteX3" fmla="*/ 0 w 11520000"/>
              <a:gd name="connsiteY3" fmla="*/ 392400 h 392400"/>
              <a:gd name="connsiteX4" fmla="*/ 0 w 11520000"/>
              <a:gd name="connsiteY4" fmla="*/ 0 h 392400"/>
              <a:gd name="connsiteX0" fmla="*/ 11520000 w 11611440"/>
              <a:gd name="connsiteY0" fmla="*/ 392400 h 483840"/>
              <a:gd name="connsiteX1" fmla="*/ 0 w 11611440"/>
              <a:gd name="connsiteY1" fmla="*/ 392400 h 483840"/>
              <a:gd name="connsiteX2" fmla="*/ 0 w 11611440"/>
              <a:gd name="connsiteY2" fmla="*/ 0 h 483840"/>
              <a:gd name="connsiteX3" fmla="*/ 11520000 w 11611440"/>
              <a:gd name="connsiteY3" fmla="*/ 0 h 483840"/>
              <a:gd name="connsiteX4" fmla="*/ 11611440 w 11611440"/>
              <a:gd name="connsiteY4" fmla="*/ 483840 h 483840"/>
              <a:gd name="connsiteX0" fmla="*/ 11520000 w 11520000"/>
              <a:gd name="connsiteY0" fmla="*/ 392400 h 392400"/>
              <a:gd name="connsiteX1" fmla="*/ 0 w 11520000"/>
              <a:gd name="connsiteY1" fmla="*/ 392400 h 392400"/>
              <a:gd name="connsiteX2" fmla="*/ 0 w 11520000"/>
              <a:gd name="connsiteY2" fmla="*/ 0 h 392400"/>
              <a:gd name="connsiteX3" fmla="*/ 11520000 w 11520000"/>
              <a:gd name="connsiteY3" fmla="*/ 0 h 392400"/>
              <a:gd name="connsiteX0" fmla="*/ 0 w 11520000"/>
              <a:gd name="connsiteY0" fmla="*/ 392400 h 392400"/>
              <a:gd name="connsiteX1" fmla="*/ 0 w 11520000"/>
              <a:gd name="connsiteY1" fmla="*/ 0 h 392400"/>
              <a:gd name="connsiteX2" fmla="*/ 11520000 w 11520000"/>
              <a:gd name="connsiteY2" fmla="*/ 0 h 392400"/>
              <a:gd name="connsiteX0" fmla="*/ 0 w 11520000"/>
              <a:gd name="connsiteY0" fmla="*/ 0 h 0"/>
              <a:gd name="connsiteX1" fmla="*/ 11520000 w 1152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0000">
                <a:moveTo>
                  <a:pt x="0" y="0"/>
                </a:moveTo>
                <a:lnTo>
                  <a:pt x="115200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24B2DA46-341A-4D4F-9970-F7FCB405515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8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ED18986-BEAB-4E6C-81DE-64316E13BD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836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DAF1745E-D93E-4B2F-BF38-5CD3330E04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324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29D6633-25A8-4FC0-B518-3616DF6C65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12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ACF9310C-4C08-4791-82FA-D88032731F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00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190FAD99-82FB-4521-87C2-193E1163DE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88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70230B34-0C99-4086-AE59-3593C6921A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276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16102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E7A1D2-DAC3-46BE-AA9A-E1EB082520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0600" y="1916102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0CC0E-6E4F-4BBB-AC3B-74E8C12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00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6DB502-496B-4374-80BE-F2A5D51992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794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B72E113-B74F-4C8D-B9C6-1799A1DAE1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288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E86579E-E5FB-4B48-A02E-380334B3B7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782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4FB5AF6E-663D-4AEE-B328-405A089F5C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2276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B798486-D620-4807-AC6D-3BD811E629F8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7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fiv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8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2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5CE67186-CCF3-4DDD-89EF-CB4B536BBB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594000" y="3258000"/>
            <a:ext cx="11264400" cy="0"/>
          </a:xfrm>
          <a:custGeom>
            <a:avLst/>
            <a:gdLst>
              <a:gd name="connsiteX0" fmla="*/ 0 w 7652632"/>
              <a:gd name="connsiteY0" fmla="*/ 0 h 174512"/>
              <a:gd name="connsiteX1" fmla="*/ 7652632 w 7652632"/>
              <a:gd name="connsiteY1" fmla="*/ 0 h 174512"/>
              <a:gd name="connsiteX2" fmla="*/ 7652632 w 7652632"/>
              <a:gd name="connsiteY2" fmla="*/ 174512 h 174512"/>
              <a:gd name="connsiteX3" fmla="*/ 0 w 7652632"/>
              <a:gd name="connsiteY3" fmla="*/ 174512 h 174512"/>
              <a:gd name="connsiteX4" fmla="*/ 0 w 7652632"/>
              <a:gd name="connsiteY4" fmla="*/ 0 h 174512"/>
              <a:gd name="connsiteX0" fmla="*/ 0 w 7652632"/>
              <a:gd name="connsiteY0" fmla="*/ 174512 h 265952"/>
              <a:gd name="connsiteX1" fmla="*/ 0 w 7652632"/>
              <a:gd name="connsiteY1" fmla="*/ 0 h 265952"/>
              <a:gd name="connsiteX2" fmla="*/ 7652632 w 7652632"/>
              <a:gd name="connsiteY2" fmla="*/ 0 h 265952"/>
              <a:gd name="connsiteX3" fmla="*/ 7652632 w 7652632"/>
              <a:gd name="connsiteY3" fmla="*/ 174512 h 265952"/>
              <a:gd name="connsiteX4" fmla="*/ 91440 w 7652632"/>
              <a:gd name="connsiteY4" fmla="*/ 265952 h 265952"/>
              <a:gd name="connsiteX0" fmla="*/ 0 w 7652632"/>
              <a:gd name="connsiteY0" fmla="*/ 174512 h 174512"/>
              <a:gd name="connsiteX1" fmla="*/ 0 w 7652632"/>
              <a:gd name="connsiteY1" fmla="*/ 0 h 174512"/>
              <a:gd name="connsiteX2" fmla="*/ 7652632 w 7652632"/>
              <a:gd name="connsiteY2" fmla="*/ 0 h 174512"/>
              <a:gd name="connsiteX3" fmla="*/ 7652632 w 7652632"/>
              <a:gd name="connsiteY3" fmla="*/ 174512 h 174512"/>
              <a:gd name="connsiteX0" fmla="*/ 0 w 7652632"/>
              <a:gd name="connsiteY0" fmla="*/ 0 h 174512"/>
              <a:gd name="connsiteX1" fmla="*/ 7652632 w 7652632"/>
              <a:gd name="connsiteY1" fmla="*/ 0 h 174512"/>
              <a:gd name="connsiteX2" fmla="*/ 7652632 w 7652632"/>
              <a:gd name="connsiteY2" fmla="*/ 174512 h 174512"/>
              <a:gd name="connsiteX0" fmla="*/ 0 w 7652632"/>
              <a:gd name="connsiteY0" fmla="*/ 0 h 0"/>
              <a:gd name="connsiteX1" fmla="*/ 7652632 w 765263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2632">
                <a:moveTo>
                  <a:pt x="0" y="0"/>
                </a:moveTo>
                <a:lnTo>
                  <a:pt x="7652632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976CC6DF-7551-4B6C-A618-D58E9805CE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5E7D41C-3046-4F7E-8B69-F4C83361509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88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AC75856-6BC0-4D21-AF0C-407CC2A030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2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ECF624F4-7D6E-415F-B67F-32ED309EB60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6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B82237B-1203-4191-BF1A-5B4068747CF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90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6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58D6B7A-9754-4804-8F5A-2118F4CADF5E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89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eight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9F115F95-ABE8-402C-A02F-266D5B211E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558000" y="3258000"/>
            <a:ext cx="11296800" cy="0"/>
          </a:xfrm>
          <a:custGeom>
            <a:avLst/>
            <a:gdLst>
              <a:gd name="connsiteX0" fmla="*/ 0 w 1152000"/>
              <a:gd name="connsiteY0" fmla="*/ 0 h 93031"/>
              <a:gd name="connsiteX1" fmla="*/ 1152000 w 1152000"/>
              <a:gd name="connsiteY1" fmla="*/ 0 h 93031"/>
              <a:gd name="connsiteX2" fmla="*/ 1152000 w 1152000"/>
              <a:gd name="connsiteY2" fmla="*/ 93031 h 93031"/>
              <a:gd name="connsiteX3" fmla="*/ 0 w 1152000"/>
              <a:gd name="connsiteY3" fmla="*/ 93031 h 93031"/>
              <a:gd name="connsiteX4" fmla="*/ 0 w 1152000"/>
              <a:gd name="connsiteY4" fmla="*/ 0 h 93031"/>
              <a:gd name="connsiteX0" fmla="*/ 1152000 w 1243440"/>
              <a:gd name="connsiteY0" fmla="*/ 93031 h 184471"/>
              <a:gd name="connsiteX1" fmla="*/ 0 w 1243440"/>
              <a:gd name="connsiteY1" fmla="*/ 93031 h 184471"/>
              <a:gd name="connsiteX2" fmla="*/ 0 w 1243440"/>
              <a:gd name="connsiteY2" fmla="*/ 0 h 184471"/>
              <a:gd name="connsiteX3" fmla="*/ 1152000 w 1243440"/>
              <a:gd name="connsiteY3" fmla="*/ 0 h 184471"/>
              <a:gd name="connsiteX4" fmla="*/ 1243440 w 1243440"/>
              <a:gd name="connsiteY4" fmla="*/ 184471 h 184471"/>
              <a:gd name="connsiteX0" fmla="*/ 1152000 w 1152000"/>
              <a:gd name="connsiteY0" fmla="*/ 93031 h 93031"/>
              <a:gd name="connsiteX1" fmla="*/ 0 w 1152000"/>
              <a:gd name="connsiteY1" fmla="*/ 93031 h 93031"/>
              <a:gd name="connsiteX2" fmla="*/ 0 w 1152000"/>
              <a:gd name="connsiteY2" fmla="*/ 0 h 93031"/>
              <a:gd name="connsiteX3" fmla="*/ 1152000 w 1152000"/>
              <a:gd name="connsiteY3" fmla="*/ 0 h 93031"/>
              <a:gd name="connsiteX0" fmla="*/ 0 w 1152000"/>
              <a:gd name="connsiteY0" fmla="*/ 93031 h 93031"/>
              <a:gd name="connsiteX1" fmla="*/ 0 w 1152000"/>
              <a:gd name="connsiteY1" fmla="*/ 0 h 93031"/>
              <a:gd name="connsiteX2" fmla="*/ 1152000 w 1152000"/>
              <a:gd name="connsiteY2" fmla="*/ 0 h 93031"/>
              <a:gd name="connsiteX0" fmla="*/ 0 w 1152000"/>
              <a:gd name="connsiteY0" fmla="*/ 0 h 0"/>
              <a:gd name="connsiteX1" fmla="*/ 1152000 w 1152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000">
                <a:moveTo>
                  <a:pt x="0" y="0"/>
                </a:moveTo>
                <a:lnTo>
                  <a:pt x="11520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89714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12228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34742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57256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BE766B07-3708-4890-9255-CC2A2A5CECB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7977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65E2D852-BE36-42A3-A2B8-94EA0CA4EE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02284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47866753-9238-4EF3-9507-1A1A08058E9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3248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C6B1807F-9211-4322-A9DE-43E7460326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4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713703C9-52F7-41B2-8F89-4F2E87FC5B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6114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D7859A9-DEAC-44BA-90B2-C59341DD7AA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388628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2B89E32-E735-4545-BDE1-3CA3BEDF7D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11142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79DB9110-B5F8-423A-A697-8591E76C9EE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33656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4A113945-5C37-4C98-9F22-2E8E222896F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65617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6CFB8023-5E64-4185-A3F2-D0F8FCB194A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78684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E41837A5-5A9E-4304-9788-7F565C60244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5012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360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4D6AB49F-5CDC-4EA4-8AD2-A427B0E0BBA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6114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F463238E-B23C-4F7A-B1CE-7F163AD95E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388628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5DB448C2-2659-44FA-83F9-45594F8D949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811142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0790F9F6-D5F4-45A2-A221-F081E5C91D0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33656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D2ADD6FC-36B5-4CFB-851C-0D31F197AB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65617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021BC5A5-67A6-48CA-A81C-99793628929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078684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FB6B97BC-758E-4B5D-BE93-360237912AC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50120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70A194E1-1044-493D-918F-B69AC62FD765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124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4A38730-8F41-4295-B8CF-123547F4AF8F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769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2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g line">
            <a:extLst>
              <a:ext uri="{FF2B5EF4-FFF2-40B4-BE49-F238E27FC236}">
                <a16:creationId xmlns:a16="http://schemas.microsoft.com/office/drawing/2014/main" id="{6B3816BE-27EB-D6FA-366D-A467FA34B9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528313" y="2826823"/>
            <a:ext cx="5135380" cy="11651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4CEB8C-9FB2-7FEF-DEA7-50BB992EC21A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A9ADE4CC-155D-8DBE-55E3-24F0D81916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6694" y="2826823"/>
            <a:ext cx="3138612" cy="120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88" y="1336538"/>
            <a:ext cx="2772000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to view T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emplafy pane on right side of the screen, if it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is not already there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picture placeholder by clicking on the frame (at the edge)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Templafy pane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browse for picture</a:t>
            </a:r>
            <a:endParaRPr lang="en-US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GUIDES</a:t>
            </a:r>
            <a:endParaRPr lang="en-US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endParaRPr lang="en-US"/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3A5D5234-21E3-4579-AE5E-A650C0CF9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5739" y="1784704"/>
            <a:ext cx="305786" cy="36585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5739" y="3869641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72496" y="1336538"/>
            <a:ext cx="2772000" cy="519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HEADER &amp; FOOTER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all slides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&amp;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text, click date or Slide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number from or to)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 options are available: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US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SLIDES &amp; SLIDE ELEMENTS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predefined slides and elements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using the Templafy pane. Choose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from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buttons in the Templafy pane on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 side of the screen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31788" y="291401"/>
            <a:ext cx="1131728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  <a:endParaRPr lang="en-US"/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44496" y="1959171"/>
            <a:ext cx="378293" cy="543366"/>
          </a:xfrm>
          <a:prstGeom prst="rect">
            <a:avLst/>
          </a:prstGeom>
        </p:spPr>
      </p:pic>
      <p:sp>
        <p:nvSpPr>
          <p:cNvPr id="20" name="Date Placeholder 6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18B4985-F782-412B-98D5-683B123484E3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5739" y="3152530"/>
            <a:ext cx="341204" cy="321707"/>
          </a:xfrm>
          <a:prstGeom prst="rect">
            <a:avLst/>
          </a:prstGeom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1788" y="1336538"/>
            <a:ext cx="2772000" cy="464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dirty="0">
                <a:latin typeface="+mn-lt"/>
                <a:cs typeface="Arial" panose="020B0604020202020204" pitchFamily="34" charset="0"/>
              </a:rPr>
              <a:t>SLIDES &amp; LAYOUTS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b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endParaRPr lang="en-US" sz="900" dirty="0">
              <a:solidFill>
                <a:srgbClr val="000000"/>
              </a:solidFill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to reset position, size and formatting of the slide placeholders to 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their default settings</a:t>
            </a:r>
            <a:endParaRPr lang="en-US" sz="900" dirty="0">
              <a:latin typeface="+mn-lt"/>
              <a:ea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55654" y="4701914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55654" y="384759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58352" y="5601211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55654" y="2342337"/>
            <a:ext cx="457143" cy="257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2A5FDF-69DC-4DD2-BFF8-3478E75DB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5739" y="2537285"/>
            <a:ext cx="437508" cy="3658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28E528-3C21-43A5-9A1F-5FC8A3BB1E92}"/>
              </a:ext>
            </a:extLst>
          </p:cNvPr>
          <p:cNvGrpSpPr/>
          <p:nvPr userDrawn="1"/>
        </p:nvGrpSpPr>
        <p:grpSpPr>
          <a:xfrm>
            <a:off x="10285258" y="5867321"/>
            <a:ext cx="991746" cy="384654"/>
            <a:chOff x="10992821" y="4404000"/>
            <a:chExt cx="1588357" cy="6160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4E7E5B-C2F8-47A1-8626-A6E3264015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92821" y="4404000"/>
              <a:ext cx="1588357" cy="61605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065702C-2099-41C8-904A-A3616CD11C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79578" y="4785230"/>
              <a:ext cx="101600" cy="221441"/>
            </a:xfrm>
            <a:prstGeom prst="rect">
              <a:avLst/>
            </a:prstGeom>
          </p:spPr>
        </p:pic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23C2B142-78D9-4D1A-A62B-85445D78273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55654" y="3052205"/>
            <a:ext cx="257143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 dirty="0">
                <a:solidFill>
                  <a:schemeClr val="bg1"/>
                </a:solidFill>
              </a:rPr>
              <a:t>If you see any </a:t>
            </a:r>
            <a:r>
              <a:rPr lang="en-US" sz="4400" b="1" i="0" noProof="0" dirty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 dirty="0">
                <a:solidFill>
                  <a:schemeClr val="bg1"/>
                </a:solidFill>
              </a:rPr>
              <a:t>one</a:t>
            </a:r>
            <a:r>
              <a:rPr lang="en-US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US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0" u="none" noProof="0" dirty="0">
                <a:solidFill>
                  <a:schemeClr val="bg1"/>
                </a:solidFill>
              </a:rPr>
              <a:t>are not </a:t>
            </a:r>
            <a:r>
              <a:rPr lang="en-US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US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0" y="2578102"/>
            <a:ext cx="112186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i="0" noProof="0" dirty="0">
                <a:solidFill>
                  <a:schemeClr val="bg1"/>
                </a:solidFill>
              </a:rPr>
              <a:t>Do not use </a:t>
            </a:r>
            <a:endParaRPr lang="en-US" sz="15000" b="1" i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  <a:endParaRPr lang="en-US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US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DE3FB73-D64F-4CD2-B936-34C12883B35A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15748-13E4-20FD-3345-5405C2E22ED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Chapter slide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FFDC79-EB9C-37F8-07B1-E20F8A2E8E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C416C70-6006-1056-F3D9-948F7438B7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43851" y="683261"/>
            <a:ext cx="3226080" cy="1942982"/>
          </a:xfrm>
        </p:spPr>
        <p:txBody>
          <a:bodyPr/>
          <a:lstStyle>
            <a:lvl1pPr algn="r">
              <a:defRPr sz="1380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15748-13E4-20FD-3345-5405C2E22ED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Chapter slide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June 4, 2026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FFDC79-EB9C-37F8-07B1-E20F8A2E8E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C416C70-6006-1056-F3D9-948F7438B7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43851" y="683261"/>
            <a:ext cx="3226080" cy="1942982"/>
          </a:xfrm>
        </p:spPr>
        <p:txBody>
          <a:bodyPr/>
          <a:lstStyle>
            <a:lvl1pPr algn="r">
              <a:defRPr sz="1380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1200" y="691200"/>
            <a:ext cx="11530600" cy="363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31200" y="6343200"/>
            <a:ext cx="9789113" cy="15840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algn="l" rtl="0">
              <a:defRPr sz="800">
                <a:solidFill>
                  <a:schemeClr val="tx1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ABBvoice" panose="020B0604020202020204"/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4A806A40-8146-4C46-A669-604AE817EB45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1200" y="1929600"/>
            <a:ext cx="115306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 b="0" i="0" u="none" strike="noStrike">
                <a:noFill/>
                <a:latin typeface="ABBvoice" panose="020B0604020202020204"/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LogoFooter">
            <a:extLst>
              <a:ext uri="{FF2B5EF4-FFF2-40B4-BE49-F238E27FC236}">
                <a16:creationId xmlns:a16="http://schemas.microsoft.com/office/drawing/2014/main" id="{BB08CBEA-8100-48CC-9FC4-8A66553571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14" name="CopyrightTex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D1FCD200-65D5-439C-AECC-B22E31B69313}"/>
              </a:ext>
            </a:extLst>
          </p:cNvPr>
          <p:cNvSpPr txBox="1"/>
          <p:nvPr userDrawn="1"/>
        </p:nvSpPr>
        <p:spPr bwMode="gray">
          <a:xfrm>
            <a:off x="331200" y="6522896"/>
            <a:ext cx="15336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2026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dynamic" descr="{&quot;templafy&quot;:{&quot;id&quot;:&quot;6325b20f-bd70-4691-ba75-2114ff414d3f&quot;}}">
            <a:extLst>
              <a:ext uri="{FF2B5EF4-FFF2-40B4-BE49-F238E27FC236}">
                <a16:creationId xmlns:a16="http://schemas.microsoft.com/office/drawing/2014/main" id="{96E06C7F-9F82-898A-6F4F-CAF6B7DED755}"/>
              </a:ext>
            </a:extLst>
          </p:cNvPr>
          <p:cNvSpPr/>
          <p:nvPr userDrawn="1"/>
        </p:nvSpPr>
        <p:spPr bwMode="gray">
          <a:xfrm>
            <a:off x="2934000" y="6548400"/>
            <a:ext cx="1296000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7C702C89-CFA4-6C8F-96AF-900A18CAC7E2}"/>
              </a:ext>
            </a:extLst>
          </p:cNvPr>
          <p:cNvSpPr/>
          <p:nvPr userDrawn="1"/>
        </p:nvSpPr>
        <p:spPr bwMode="gray">
          <a:xfrm>
            <a:off x="2181600" y="6548400"/>
            <a:ext cx="644513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r>
              <a:rPr lang="en-US" sz="800" dirty="0">
                <a:solidFill>
                  <a:schemeClr val="tx1"/>
                </a:solidFill>
              </a:rPr>
              <a:t>Slide </a:t>
            </a:r>
            <a:fld id="{6ACD6C49-4324-4266-B7DB-7E26C75ACED4}" type="slidenum">
              <a:rPr lang="en-US" sz="800" smtClean="0">
                <a:solidFill>
                  <a:schemeClr val="tx1"/>
                </a:solidFill>
              </a:rPr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96" r:id="rId3"/>
    <p:sldLayoutId id="2147483703" r:id="rId4"/>
    <p:sldLayoutId id="2147483697" r:id="rId5"/>
    <p:sldLayoutId id="2147483704" r:id="rId6"/>
    <p:sldLayoutId id="2147483651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654" r:id="rId13"/>
    <p:sldLayoutId id="2147483698" r:id="rId14"/>
    <p:sldLayoutId id="2147483655" r:id="rId15"/>
    <p:sldLayoutId id="2147483705" r:id="rId16"/>
    <p:sldLayoutId id="2147483716" r:id="rId17"/>
    <p:sldLayoutId id="2147483656" r:id="rId18"/>
    <p:sldLayoutId id="2147483706" r:id="rId19"/>
    <p:sldLayoutId id="2147483717" r:id="rId20"/>
    <p:sldLayoutId id="2147483657" r:id="rId21"/>
    <p:sldLayoutId id="2147483707" r:id="rId22"/>
    <p:sldLayoutId id="2147483718" r:id="rId23"/>
    <p:sldLayoutId id="2147483658" r:id="rId24"/>
    <p:sldLayoutId id="2147483708" r:id="rId25"/>
    <p:sldLayoutId id="2147483661" r:id="rId26"/>
    <p:sldLayoutId id="2147483662" r:id="rId27"/>
    <p:sldLayoutId id="2147483719" r:id="rId28"/>
    <p:sldLayoutId id="2147483659" r:id="rId29"/>
    <p:sldLayoutId id="2147483660" r:id="rId30"/>
    <p:sldLayoutId id="2147483663" r:id="rId31"/>
    <p:sldLayoutId id="2147483664" r:id="rId32"/>
    <p:sldLayoutId id="2147483665" r:id="rId33"/>
    <p:sldLayoutId id="2147483666" r:id="rId34"/>
    <p:sldLayoutId id="2147483668" r:id="rId35"/>
    <p:sldLayoutId id="2147483670" r:id="rId36"/>
    <p:sldLayoutId id="2147483671" r:id="rId37"/>
    <p:sldLayoutId id="2147483669" r:id="rId38"/>
    <p:sldLayoutId id="2147483731" r:id="rId39"/>
    <p:sldLayoutId id="2147483732" r:id="rId40"/>
    <p:sldLayoutId id="2147483672" r:id="rId41"/>
    <p:sldLayoutId id="2147483673" r:id="rId42"/>
    <p:sldLayoutId id="2147483694" r:id="rId43"/>
    <p:sldLayoutId id="2147483674" r:id="rId44"/>
    <p:sldLayoutId id="2147483675" r:id="rId45"/>
    <p:sldLayoutId id="2147483720" r:id="rId46"/>
    <p:sldLayoutId id="2147483721" r:id="rId47"/>
    <p:sldLayoutId id="2147483722" r:id="rId48"/>
    <p:sldLayoutId id="2147483676" r:id="rId49"/>
    <p:sldLayoutId id="2147483723" r:id="rId50"/>
    <p:sldLayoutId id="2147483724" r:id="rId51"/>
    <p:sldLayoutId id="2147483725" r:id="rId52"/>
    <p:sldLayoutId id="2147483677" r:id="rId53"/>
    <p:sldLayoutId id="2147483726" r:id="rId54"/>
    <p:sldLayoutId id="2147483727" r:id="rId55"/>
    <p:sldLayoutId id="2147483728" r:id="rId56"/>
    <p:sldLayoutId id="2147483678" r:id="rId57"/>
    <p:sldLayoutId id="2147483679" r:id="rId58"/>
    <p:sldLayoutId id="2147483680" r:id="rId59"/>
    <p:sldLayoutId id="2147483730" r:id="rId60"/>
    <p:sldLayoutId id="2147483729" r:id="rId61"/>
    <p:sldLayoutId id="2147483682" r:id="rId62"/>
    <p:sldLayoutId id="2147483683" r:id="rId63"/>
    <p:sldLayoutId id="2147483684" r:id="rId64"/>
    <p:sldLayoutId id="2147483685" r:id="rId65"/>
    <p:sldLayoutId id="2147483686" r:id="rId66"/>
    <p:sldLayoutId id="2147483687" r:id="rId67"/>
    <p:sldLayoutId id="2147483667" r:id="rId68"/>
    <p:sldLayoutId id="2147483688" r:id="rId69"/>
    <p:sldLayoutId id="2147483689" r:id="rId70"/>
    <p:sldLayoutId id="2147483690" r:id="rId71"/>
    <p:sldLayoutId id="2147483691" r:id="rId72"/>
    <p:sldLayoutId id="2147483692" r:id="rId73"/>
    <p:sldLayoutId id="2147483699" r:id="rId74"/>
    <p:sldLayoutId id="2147483693" r:id="rId75"/>
    <p:sldLayoutId id="2147483709" r:id="rId76"/>
    <p:sldLayoutId id="2147483710" r:id="rId7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 xmlns:p15="http://schemas.microsoft.com/office/powerpoint/2012/main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BBvoice Display SemiBold" panose="020D0704020603060204" pitchFamily="34" charset="0"/>
          <a:ea typeface="+mj-ea"/>
          <a:cs typeface="ABBvoice Display SemiBold" panose="020D0704020603060204" pitchFamily="34" charset="0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BBvoice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4" userDrawn="1">
          <p15:clr>
            <a:srgbClr val="F26B43"/>
          </p15:clr>
        </p15:guide>
        <p15:guide id="2" pos="7473" userDrawn="1">
          <p15:clr>
            <a:srgbClr val="F26B43"/>
          </p15:clr>
        </p15:guide>
        <p15:guide id="3" pos="209" userDrawn="1">
          <p15:clr>
            <a:srgbClr val="F26B43"/>
          </p15:clr>
        </p15:guide>
        <p15:guide id="4" orient="horz" pos="3891" userDrawn="1">
          <p15:clr>
            <a:srgbClr val="F26B43"/>
          </p15:clr>
        </p15:guide>
        <p15:guide id="5" pos="690" userDrawn="1">
          <p15:clr>
            <a:srgbClr val="F26B43"/>
          </p15:clr>
        </p15:guide>
        <p15:guide id="7" pos="825" userDrawn="1">
          <p15:clr>
            <a:srgbClr val="F26B43"/>
          </p15:clr>
        </p15:guide>
        <p15:guide id="8" pos="1307" userDrawn="1">
          <p15:clr>
            <a:srgbClr val="F26B43"/>
          </p15:clr>
        </p15:guide>
        <p15:guide id="9" pos="1442" userDrawn="1">
          <p15:clr>
            <a:srgbClr val="F26B43"/>
          </p15:clr>
        </p15:guide>
        <p15:guide id="10" pos="1923" userDrawn="1">
          <p15:clr>
            <a:srgbClr val="F26B43"/>
          </p15:clr>
        </p15:guide>
        <p15:guide id="11" pos="2058" userDrawn="1">
          <p15:clr>
            <a:srgbClr val="F26B43"/>
          </p15:clr>
        </p15:guide>
        <p15:guide id="12" pos="2540" userDrawn="1">
          <p15:clr>
            <a:srgbClr val="F26B43"/>
          </p15:clr>
        </p15:guide>
        <p15:guide id="13" pos="2675" userDrawn="1">
          <p15:clr>
            <a:srgbClr val="F26B43"/>
          </p15:clr>
        </p15:guide>
        <p15:guide id="14" pos="3156" userDrawn="1">
          <p15:clr>
            <a:srgbClr val="F26B43"/>
          </p15:clr>
        </p15:guide>
        <p15:guide id="15" pos="3293" userDrawn="1">
          <p15:clr>
            <a:srgbClr val="F26B43"/>
          </p15:clr>
        </p15:guide>
        <p15:guide id="16" pos="3773" userDrawn="1">
          <p15:clr>
            <a:srgbClr val="F26B43"/>
          </p15:clr>
        </p15:guide>
        <p15:guide id="17" pos="3909" userDrawn="1">
          <p15:clr>
            <a:srgbClr val="F26B43"/>
          </p15:clr>
        </p15:guide>
        <p15:guide id="18" pos="4389" userDrawn="1">
          <p15:clr>
            <a:srgbClr val="F26B43"/>
          </p15:clr>
        </p15:guide>
        <p15:guide id="19" pos="4526" userDrawn="1">
          <p15:clr>
            <a:srgbClr val="F26B43"/>
          </p15:clr>
        </p15:guide>
        <p15:guide id="20" pos="5006" userDrawn="1">
          <p15:clr>
            <a:srgbClr val="F26B43"/>
          </p15:clr>
        </p15:guide>
        <p15:guide id="21" pos="5142" userDrawn="1">
          <p15:clr>
            <a:srgbClr val="F26B43"/>
          </p15:clr>
        </p15:guide>
        <p15:guide id="22" pos="5622" userDrawn="1">
          <p15:clr>
            <a:srgbClr val="F26B43"/>
          </p15:clr>
        </p15:guide>
        <p15:guide id="23" pos="5759" userDrawn="1">
          <p15:clr>
            <a:srgbClr val="F26B43"/>
          </p15:clr>
        </p15:guide>
        <p15:guide id="24" pos="6239" userDrawn="1">
          <p15:clr>
            <a:srgbClr val="F26B43"/>
          </p15:clr>
        </p15:guide>
        <p15:guide id="25" pos="6375" userDrawn="1">
          <p15:clr>
            <a:srgbClr val="F26B43"/>
          </p15:clr>
        </p15:guide>
        <p15:guide id="26" pos="6857" userDrawn="1">
          <p15:clr>
            <a:srgbClr val="F26B43"/>
          </p15:clr>
        </p15:guide>
        <p15:guide id="27" pos="6992" userDrawn="1">
          <p15:clr>
            <a:srgbClr val="F26B43"/>
          </p15:clr>
        </p15:guide>
        <p15:guide id="28" orient="horz" pos="3473" userDrawn="1">
          <p15:clr>
            <a:srgbClr val="5ACBF0"/>
          </p15:clr>
        </p15:guide>
        <p15:guide id="29" orient="horz" pos="2411" userDrawn="1">
          <p15:clr>
            <a:srgbClr val="5ACBF0"/>
          </p15:clr>
        </p15:guide>
        <p15:guide id="30" orient="horz" pos="2277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9.xml"/><Relationship Id="rId5" Type="http://schemas.openxmlformats.org/officeDocument/2006/relationships/image" Target="../media/image3.emf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A999ABD-4182-4EAA-9866-43919EEDFE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/>
        <p:txBody>
          <a:bodyPr/>
          <a:lstStyle/>
          <a:p>
            <a:fld id="{22CA9B3B-16D5-4344-BB51-16723E796544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069C5505-4342-4832-B0E2-4EFF848EB0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 hidden="1">
            <a:extLst>
              <a:ext uri="{FF2B5EF4-FFF2-40B4-BE49-F238E27FC236}">
                <a16:creationId xmlns:a16="http://schemas.microsoft.com/office/drawing/2014/main" id="{8D7E77EC-3704-4BAF-B996-4583B85744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9F7511-CEE7-1C7B-23E1-EE571924A8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623" y="5282276"/>
            <a:ext cx="10160000" cy="486000"/>
          </a:xfrm>
        </p:spPr>
        <p:txBody>
          <a:bodyPr/>
          <a:lstStyle/>
          <a:p>
            <a:r>
              <a:rPr lang="en-US"/>
              <a:t>Your </a:t>
            </a:r>
            <a:r>
              <a:rPr lang="en-US" dirty="0"/>
              <a:t>Company Name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66C31C-1A25-CF54-6026-F4B6AA0801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1201" y="3564380"/>
            <a:ext cx="8613648" cy="162000"/>
          </a:xfrm>
        </p:spPr>
        <p:txBody>
          <a:bodyPr/>
          <a:lstStyle/>
          <a:p>
            <a:r>
              <a:rPr lang="en-US"/>
              <a:t>APPLY BY JULY 3</a:t>
            </a:r>
          </a:p>
        </p:txBody>
      </p:sp>
      <p:sp>
        <p:nvSpPr>
          <p:cNvPr id="33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219F92BC-88FA-31F0-F831-0595D867E3B2}"/>
              </a:ext>
            </a:extLst>
          </p:cNvPr>
          <p:cNvSpPr txBox="1"/>
          <p:nvPr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rgbClr val="FFFFFF"/>
              </a:solidFill>
            </a:endParaRPr>
          </a:p>
        </p:txBody>
      </p:sp>
      <p:sp>
        <p:nvSpPr>
          <p:cNvPr id="34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20E6E58D-9E09-9077-393A-7289D2E62C26}"/>
              </a:ext>
            </a:extLst>
          </p:cNvPr>
          <p:cNvSpPr txBox="1"/>
          <p:nvPr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rgbClr val="FFFFFF"/>
              </a:solidFill>
            </a:endParaRPr>
          </a:p>
        </p:txBody>
      </p:sp>
      <p:pic>
        <p:nvPicPr>
          <p:cNvPr id="35" name="Classification" descr="{&quot;templafy&quot;:{&quot;id&quot;:&quot;a28be3ed-fc2d-41dd-b85e-4049d5bcc578&quot;}}">
            <a:extLst>
              <a:ext uri="{FF2B5EF4-FFF2-40B4-BE49-F238E27FC236}">
                <a16:creationId xmlns:a16="http://schemas.microsoft.com/office/drawing/2014/main" id="{1755FCA9-8E0F-D649-1263-158D9C80C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868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1B61C-85EC-1E81-48D4-4497FCEDC3F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Company Name: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Number of Employees: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Country:	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Contact person: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Link to web page: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D2200-8483-86FD-8B99-D21FD36527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Applying for: Track Name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3DA47-3B96-7D31-A324-A8EF6AE849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BEA2B8-E7CD-D9A9-D390-29547A57A73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1881D9-25A8-4CE0-B1D2-8DB6F49E0AE2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44EC-FAD1-75EB-C160-AE671EA6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7F1A2-6886-6964-56FD-B77DAFA4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information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company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2851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E20E1-0913-51D6-524F-ADB860B4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F5F10-A2DD-1986-8BB9-1EA59E9E519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On this slide, briefly introduce your technology, emphasizing its unique features, use cases, and application areas. 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US" dirty="0">
                <a:latin typeface="Verdana" charset="0"/>
                <a:ea typeface="Verdana" charset="0"/>
                <a:cs typeface="Verdana" charset="0"/>
              </a:rPr>
              <a:t>Feel free to include any descriptive images or photos.</a:t>
            </a:r>
          </a:p>
          <a:p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Please do not add any of your confidential company data in the application, as at this point there is not any NDA </a:t>
            </a:r>
          </a:p>
          <a:p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(Non-Disclosure Agreement) signed. </a:t>
            </a:r>
            <a:endParaRPr lang="en-SE" dirty="0">
              <a:solidFill>
                <a:srgbClr val="FF0000"/>
              </a:solidFill>
              <a:latin typeface="Verdana" charset="0"/>
              <a:ea typeface="Verdana" charset="0"/>
            </a:endParaRPr>
          </a:p>
          <a:p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5E273-F636-9D4A-A648-2E224F144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5F636-D5CB-432A-9640-4462056F14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C18DDB-860D-C191-E15C-547A41128CD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1881D9-25A8-4CE0-B1D2-8DB6F49E0AE2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83697-2D55-2ACD-24B8-2D9BD71B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68BB7-B27C-F2C5-6381-9288D388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2.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Technology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6124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766EF-4E7F-A44D-419F-3FAB50699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A12B-8F55-9943-1566-400AFFCA984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</a:rPr>
              <a:t>Regarding this slide, please 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briefly elaborate on how your technology could be a solution to ABB's challenge. 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US" dirty="0">
                <a:latin typeface="Verdana" charset="0"/>
                <a:ea typeface="Verdana" charset="0"/>
                <a:cs typeface="Verdana" charset="0"/>
              </a:rPr>
              <a:t>You are also encouraged to include a descriptive picture or photo to enhance your explanation.</a:t>
            </a:r>
          </a:p>
          <a:p>
            <a:r>
              <a:rPr lang="en-US" dirty="0">
                <a:solidFill>
                  <a:srgbClr val="FF0000"/>
                </a:solidFill>
                <a:latin typeface="Verdana" charset="0"/>
                <a:ea typeface="Verdana" charset="0"/>
              </a:rPr>
              <a:t>Please do not add any of your confidential company data in the application, as at this point there is not any NDA </a:t>
            </a:r>
          </a:p>
          <a:p>
            <a:r>
              <a:rPr lang="en-US" dirty="0">
                <a:solidFill>
                  <a:srgbClr val="FF0000"/>
                </a:solidFill>
                <a:latin typeface="Verdana" charset="0"/>
                <a:ea typeface="Verdana" charset="0"/>
              </a:rPr>
              <a:t>(Non-Disclosure Agreement) signed.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65BCC-8073-A2D4-4BF7-0960606CA9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374B-F5BD-320B-2891-2DC8C51A1E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6CF4FF-0076-36B8-9469-371E43D905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1881D9-25A8-4CE0-B1D2-8DB6F49E0AE2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818E2-C603-723C-4078-7A5614B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D0E84-1601-549F-E86F-00D7D909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3.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solution to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challenge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099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6587D-7ED0-3D48-4D89-2DEE9BDE1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1BF06-816F-1F20-827D-B94087AFAD5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This slide is available for any additional information you believe enhances your chances of selection. 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US" dirty="0">
                <a:latin typeface="Verdana" charset="0"/>
                <a:ea typeface="Verdana" charset="0"/>
                <a:cs typeface="Verdana" charset="0"/>
              </a:rPr>
              <a:t>Use it to present details that don't fit into the other slides but are crucial for showcasing your strengths.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Please do not add any of your confidential company data in the application, as at this point there is not any NDA </a:t>
            </a:r>
          </a:p>
          <a:p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(Non-Disclosure Agreement) signed. </a:t>
            </a:r>
            <a:endParaRPr lang="en-SE" dirty="0">
              <a:solidFill>
                <a:srgbClr val="FF0000"/>
              </a:solidFill>
              <a:latin typeface="Verdana" charset="0"/>
              <a:ea typeface="Verdana" charset="0"/>
            </a:endParaRPr>
          </a:p>
          <a:p>
            <a:endParaRPr lang="en-US" dirty="0">
              <a:solidFill>
                <a:srgbClr val="FF0000"/>
              </a:solidFill>
              <a:latin typeface="Verdana" charset="0"/>
              <a:ea typeface="Verdana" charset="0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31DAF-061D-F680-EBB9-8B26F314CF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3C540-FB76-4B6C-9402-B341DBE60E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8D7E59-4580-61C0-5A8E-C798B04CDC5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1881D9-25A8-4CE0-B1D2-8DB6F49E0AE2}" type="datetime4">
              <a:rPr lang="en-US" smtClean="0"/>
              <a:t>June 4,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41C80-E607-FE29-B549-F85A2C6B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8F820-691B-3C1C-2805-26879C5F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4.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Complementary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slides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(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if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any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)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985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175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ABB NEW">
      <a:dk1>
        <a:srgbClr val="000000"/>
      </a:dk1>
      <a:lt1>
        <a:srgbClr val="FFFFFF"/>
      </a:lt1>
      <a:dk2>
        <a:srgbClr val="6764F6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FF000F"/>
      </a:hlink>
      <a:folHlink>
        <a:srgbClr val="6E6E6E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sz="1400" dirty="0" smtClean="0"/>
        </a:defPPr>
      </a:lstStyle>
    </a:txDef>
  </a:objectDefaults>
  <a:extraClrSchemeLst/>
  <a:custClrLst>
    <a:custClr name="Chart 1">
      <a:srgbClr val="FF000F"/>
    </a:custClr>
    <a:custClr name="Chart 2">
      <a:srgbClr val="FF957E"/>
    </a:custClr>
    <a:custClr name="Chart 3">
      <a:srgbClr val="FFDCCD"/>
    </a:custClr>
    <a:custClr name="Chart 4">
      <a:srgbClr val="6764F6"/>
    </a:custClr>
    <a:custClr name="Chart 5">
      <a:srgbClr val="93A1FF"/>
    </a:custClr>
    <a:custClr name="Chart 6">
      <a:srgbClr val="E4E7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Chart 7">
      <a:srgbClr val="000000"/>
    </a:custClr>
    <a:custClr name="Chart 8">
      <a:srgbClr val="6E6E6E"/>
    </a:custClr>
    <a:custClr name="Chart 9">
      <a:srgbClr val="A9A9A9"/>
    </a:custClr>
    <a:custClr name="Chart 10">
      <a:srgbClr val="D2D2D2"/>
    </a:custClr>
    <a:custClr name="Chart 11">
      <a:srgbClr val="F0F0F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lue">
      <a:srgbClr val="004C97"/>
    </a:custClr>
    <a:custClr name="Green">
      <a:srgbClr val="007A33"/>
    </a:custClr>
    <a:custClr name="Yellow">
      <a:srgbClr val="FFD100"/>
    </a:custClr>
  </a:custClrLst>
  <a:extLst>
    <a:ext uri="{05A4C25C-085E-4340-85A3-A5531E510DB2}">
      <thm15:themeFamily xmlns:thm15="http://schemas.microsoft.com/office/thememl/2012/main" name="ABB PPT Template Templafy 2021120.pptx" id="{636D59D8-4D47-4D62-9970-5569608586F8}" vid="{6FA9D2F3-2CBF-4267-9EAB-EDA28A34CA0B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0,"isValidatorEnabled":false,"isLocked":false,"elementsMetadata":[],"slideId":"1089809263054290945","enableDocumentContentUpdater":false,"version":"2.0"}]]></TemplafySlideTemplateConfiguration>
</file>

<file path=customXml/item10.xml><?xml version="1.0" encoding="utf-8"?>
<TemplafySlideTemplateConfiguration><![CDATA[{"slideVersion":10,"isValidatorEnabled":false,"isLocked":false,"elementsMetadata":[],"slideId":"1089809263054290945","enableDocumentContentUpdater":false,"version":"2.0"}]]></TemplafySlideTemplateConfiguration>
</file>

<file path=customXml/item11.xml><?xml version="1.0" encoding="utf-8"?>
<ct:contentTypeSchema xmlns:ct="http://schemas.microsoft.com/office/2006/metadata/contentType" xmlns:ma="http://schemas.microsoft.com/office/2006/metadata/properties/metaAttributes" ct:_="" ma:_="" ma:contentTypeName="ABB Template" ma:contentTypeID="0x010100C73238EC1C55483BBB279E4E8C27D02E0100BB91C0F054DFB449B6CF054D7AD1ED9E" ma:contentTypeVersion="5" ma:contentTypeDescription="Opret et nyt dokument." ma:contentTypeScope="" ma:versionID="95480016f5dae8e6d3acb0fc797db5cc">
  <xsd:schema xmlns:xsd="http://www.w3.org/2001/XMLSchema" xmlns:xs="http://www.w3.org/2001/XMLSchema" xmlns:p="http://schemas.microsoft.com/office/2006/metadata/properties" xmlns:ns2="71d29222-2c5f-45ad-9aa5-4c2d15fddbe9" targetNamespace="http://schemas.microsoft.com/office/2006/metadata/properties" ma:root="true" ma:fieldsID="11712ccaf642d05e482a6a247e4bc6ed" ns2:_="">
    <xsd:import namespace="71d29222-2c5f-45ad-9aa5-4c2d15fddbe9"/>
    <xsd:element name="properties">
      <xsd:complexType>
        <xsd:sequence>
          <xsd:element name="documentManagement">
            <xsd:complexType>
              <xsd:all>
                <xsd:element ref="ns2:ABB_Coll_DocumentId"/>
                <xsd:element ref="ns2:na4369807a744182aff6832bcef961df" minOccurs="0"/>
                <xsd:element ref="ns2:TaxCatchAll" minOccurs="0"/>
                <xsd:element ref="ns2:TaxCatchAllLabel" minOccurs="0"/>
                <xsd:element ref="ns2:ABB_Coll_DocumentRevisionId"/>
                <xsd:element ref="ns2:ABB_Coll_LifecycleStatus"/>
                <xsd:element ref="ns2:o8cb8facb2054f9d919ea0674048ef40" minOccurs="0"/>
                <xsd:element ref="ns2:ABB_Coll_PreparedByPerson"/>
                <xsd:element ref="ns2:ABB_Coll_PreparedDate" minOccurs="0"/>
                <xsd:element ref="ns2:ABB_Coll_SecurityLevel"/>
                <xsd:element ref="ns2:ABB_Coll_ApprovalDate" minOccurs="0"/>
                <xsd:element ref="ns2:ABB_Coll_ApprovedByPerson" minOccurs="0"/>
                <xsd:element ref="ns2:ABB_Coll_DocumentPartID" minOccurs="0"/>
                <xsd:element ref="ns2:ABB_Coll_OwningOrganization" minOccurs="0"/>
                <xsd:element ref="ns2:ABB_Coll_RetentionDate" minOccurs="0"/>
                <xsd:element ref="ns2:ABB_Coll_RevisionText" minOccurs="0"/>
                <xsd:element ref="ns2:ABB_Coll_TitleEnglish" minOccurs="0"/>
                <xsd:element ref="ns2:BasedOnDocumentId" minOccurs="0"/>
                <xsd:element ref="ns2:BasedOnLanguageCode" minOccurs="0"/>
                <xsd:element ref="ns2:BasedOnRevisionId" minOccurs="0"/>
                <xsd:element ref="ns2:CombinedDocumentId" minOccurs="0"/>
                <xsd:element ref="ns2:Notes1" minOccurs="0"/>
                <xsd:element ref="ns2:SupplementaryTitle" minOccurs="0"/>
                <xsd:element ref="ns2:BasedOnDocumentPar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29222-2c5f-45ad-9aa5-4c2d15fddbe9" elementFormDefault="qualified">
    <xsd:import namespace="http://schemas.microsoft.com/office/2006/documentManagement/types"/>
    <xsd:import namespace="http://schemas.microsoft.com/office/infopath/2007/PartnerControls"/>
    <xsd:element name="ABB_Coll_DocumentId" ma:index="8" ma:displayName="Document ID" ma:internalName="ABB_Coll_DocumentId" ma:readOnly="false">
      <xsd:simpleType>
        <xsd:restriction base="dms:Text">
          <xsd:maxLength value="32"/>
        </xsd:restriction>
      </xsd:simpleType>
    </xsd:element>
    <xsd:element name="na4369807a744182aff6832bcef961df" ma:index="9" ma:taxonomy="true" ma:internalName="na4369807a744182aff6832bcef961df" ma:taxonomyFieldName="ABB_Coll_DocumentKind" ma:displayName="Document Kind" ma:readOnly="false" ma:default="" ma:fieldId="{7a436980-7a74-4182-aff6-832bcef961df}" ma:sspId="13e722c5-bebe-4801-a6ac-67aa35eba088" ma:termSetId="9fcef174-6530-482d-8615-b6a04facd0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f605c55b-e380-4476-ac60-21537dde0012}" ma:internalName="TaxCatchAll" ma:showField="CatchAllData" ma:web="2e551aff-ed8b-4a86-bed0-b4a629a556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f605c55b-e380-4476-ac60-21537dde0012}" ma:internalName="TaxCatchAllLabel" ma:readOnly="true" ma:showField="CatchAllDataLabel" ma:web="2e551aff-ed8b-4a86-bed0-b4a629a556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BB_Coll_DocumentRevisionId" ma:index="13" ma:displayName="Revision" ma:default="A" ma:internalName="ABB_Coll_DocumentRevisionId" ma:readOnly="false">
      <xsd:simpleType>
        <xsd:restriction base="dms:Text">
          <xsd:maxLength value="10"/>
        </xsd:restriction>
      </xsd:simpleType>
    </xsd:element>
    <xsd:element name="ABB_Coll_LifecycleStatus" ma:index="14" ma:displayName="Lifecycle Status" ma:default="Draft" ma:internalName="ABB_Coll_LifecycleStatus" ma:readOnly="false">
      <xsd:simpleType>
        <xsd:restriction base="dms:Choice">
          <xsd:enumeration value="Draft"/>
          <xsd:enumeration value="In review"/>
          <xsd:enumeration value="Approved"/>
          <xsd:enumeration value="Withdrawn"/>
        </xsd:restriction>
      </xsd:simpleType>
    </xsd:element>
    <xsd:element name="o8cb8facb2054f9d919ea0674048ef40" ma:index="15" ma:taxonomy="true" ma:internalName="o8cb8facb2054f9d919ea0674048ef40" ma:taxonomyFieldName="ABB_Coll_LanguageCode" ma:displayName="Language Code" ma:readOnly="false" ma:default="" ma:fieldId="{88cb8fac-b205-4f9d-919e-a0674048ef40}" ma:sspId="13e722c5-bebe-4801-a6ac-67aa35eba088" ma:termSetId="0a7cdf19-023e-497a-aaf4-2d3440a665f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B_Coll_PreparedByPerson" ma:index="17" ma:displayName="Prepared By Person" ma:internalName="ABB_Coll_PreparedByPerson" ma:readOnly="false">
      <xsd:simpleType>
        <xsd:restriction base="dms:Text">
          <xsd:maxLength value="255"/>
        </xsd:restriction>
      </xsd:simpleType>
    </xsd:element>
    <xsd:element name="ABB_Coll_PreparedDate" ma:index="18" nillable="true" ma:displayName="Prepared Date" ma:format="DateOnly" ma:internalName="ABB_Coll_PreparedDate" ma:readOnly="false">
      <xsd:simpleType>
        <xsd:restriction base="dms:DateTime"/>
      </xsd:simpleType>
    </xsd:element>
    <xsd:element name="ABB_Coll_SecurityLevel" ma:index="19" ma:displayName="Security Level" ma:default="Internal" ma:internalName="ABB_Coll_SecurityLevel" ma:readOnly="false">
      <xsd:simpleType>
        <xsd:restriction base="dms:Choice">
          <xsd:enumeration value="Public"/>
          <xsd:enumeration value="Internal"/>
          <xsd:enumeration value="Confidential"/>
          <xsd:enumeration value="Strictly Confidential"/>
        </xsd:restriction>
      </xsd:simpleType>
    </xsd:element>
    <xsd:element name="ABB_Coll_ApprovalDate" ma:index="20" nillable="true" ma:displayName="Approval Date" ma:format="DateOnly" ma:internalName="ABB_Coll_ApprovalDate" ma:readOnly="false">
      <xsd:simpleType>
        <xsd:restriction base="dms:DateTime"/>
      </xsd:simpleType>
    </xsd:element>
    <xsd:element name="ABB_Coll_ApprovedByPerson" ma:index="21" nillable="true" ma:displayName="Approved By Person" ma:internalName="ABB_Coll_ApprovedByPerson" ma:readOnly="false">
      <xsd:simpleType>
        <xsd:restriction base="dms:Text">
          <xsd:maxLength value="100"/>
        </xsd:restriction>
      </xsd:simpleType>
    </xsd:element>
    <xsd:element name="ABB_Coll_DocumentPartID" ma:index="22" nillable="true" ma:displayName="Document Part ID" ma:internalName="ABB_Coll_DocumentPartID" ma:readOnly="false">
      <xsd:simpleType>
        <xsd:restriction base="dms:Text">
          <xsd:maxLength value="32"/>
        </xsd:restriction>
      </xsd:simpleType>
    </xsd:element>
    <xsd:element name="ABB_Coll_OwningOrganization" ma:index="23" nillable="true" ma:displayName="Owning Organization" ma:internalName="ABB_Coll_OwningOrganization" ma:readOnly="false">
      <xsd:simpleType>
        <xsd:restriction base="dms:Text">
          <xsd:maxLength value="80"/>
        </xsd:restriction>
      </xsd:simpleType>
    </xsd:element>
    <xsd:element name="ABB_Coll_RetentionDate" ma:index="24" nillable="true" ma:displayName="Retention Date" ma:format="DateOnly" ma:internalName="ABB_Coll_RetentionDate" ma:readOnly="false">
      <xsd:simpleType>
        <xsd:restriction base="dms:DateTime"/>
      </xsd:simpleType>
    </xsd:element>
    <xsd:element name="ABB_Coll_RevisionText" ma:index="25" nillable="true" ma:displayName="Revision Text" ma:internalName="ABB_Coll_RevisionText" ma:readOnly="false">
      <xsd:simpleType>
        <xsd:restriction base="dms:Note">
          <xsd:maxLength value="255"/>
        </xsd:restriction>
      </xsd:simpleType>
    </xsd:element>
    <xsd:element name="ABB_Coll_TitleEnglish" ma:index="26" nillable="true" ma:displayName="Title English" ma:internalName="ABB_Coll_TitleEnglish" ma:readOnly="false">
      <xsd:simpleType>
        <xsd:restriction base="dms:Text"/>
      </xsd:simpleType>
    </xsd:element>
    <xsd:element name="BasedOnDocumentId" ma:index="27" nillable="true" ma:displayName="Based On Document Id" ma:default="Not Defined" ma:internalName="BasedOnDocumentId">
      <xsd:simpleType>
        <xsd:restriction base="dms:Text"/>
      </xsd:simpleType>
    </xsd:element>
    <xsd:element name="BasedOnLanguageCode" ma:index="28" nillable="true" ma:displayName="Based On Language Code" ma:default="EN" ma:internalName="BasedOnLanguageCode">
      <xsd:simpleType>
        <xsd:restriction base="dms:Text">
          <xsd:maxLength value="5"/>
        </xsd:restriction>
      </xsd:simpleType>
    </xsd:element>
    <xsd:element name="BasedOnRevisionId" ma:index="29" nillable="true" ma:displayName="Based On Document Revision Id" ma:default="Not Defined" ma:internalName="BasedOnRevisionId">
      <xsd:simpleType>
        <xsd:restriction base="dms:Text">
          <xsd:maxLength value="255"/>
        </xsd:restriction>
      </xsd:simpleType>
    </xsd:element>
    <xsd:element name="CombinedDocumentId" ma:index="30" nillable="true" ma:displayName="Combined Id" ma:internalName="CombinedDocumentId">
      <xsd:simpleType>
        <xsd:restriction base="dms:Text"/>
      </xsd:simpleType>
    </xsd:element>
    <xsd:element name="Notes1" ma:index="31" nillable="true" ma:displayName="Notes" ma:internalName="Notes1">
      <xsd:simpleType>
        <xsd:restriction base="dms:Note">
          <xsd:maxLength value="255"/>
        </xsd:restriction>
      </xsd:simpleType>
    </xsd:element>
    <xsd:element name="SupplementaryTitle" ma:index="32" nillable="true" ma:displayName="Supplementary Title" ma:default="Not Defined" ma:internalName="SupplementaryTitle">
      <xsd:simpleType>
        <xsd:restriction base="dms:Text"/>
      </xsd:simpleType>
    </xsd:element>
    <xsd:element name="BasedOnDocumentPartId" ma:index="33" nillable="true" ma:displayName="Based On Document Part Id" ma:internalName="BasedOnDocumentPartId">
      <xsd:simpleType>
        <xsd:restriction base="dms:Text">
          <xsd:maxLength value="32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2.xml><?xml version="1.0" encoding="utf-8"?>
<TemplafySlideFormConfiguration><![CDATA[{"formFields":[],"formDataEntries":[]}]]></TemplafySlideFormConfiguration>
</file>

<file path=customXml/item13.xml><?xml version="1.0" encoding="utf-8"?>
<Update>
  <Cmd case="SkabelonDesign.DocumentData:DefineData" variableName="DocumentRevisionIdLabelAndValue">
    <Doc.CustomXml.ABB_Coll_DocumentRevisionId>
      <s><![CDATA[Rev.: ]]></s>
      <Doc.CustomXml.ABB_Coll_DocumentRevisionId/>
    </Doc.CustomXml.ABB_Coll_DocumentRevisionId>
    <s/>
  </Cmd>
  <Cmd case="SkabelonDesign.DocumentData:DefineData" variableName="PPMetadata">
    <Doc.CustomXml.ABB_Coll_DocumentId>
      <s><![CDATA[Document ID: ]]></s>
      <Doc.CustomXml.ABB_Coll_DocumentId/>
    </Doc.CustomXml.ABB_Coll_DocumentId>
    <s/>
  </Cmd>
  <Cmd case="SkabelonDesign.DocumentData:DefineData" variableName="SecurityLevel">
    <Doc.CustomXml.ABB_Coll_SecurityLevel>
      <Doc.CustomXml.ABB_Coll_SecurityLevel/>
    </Doc.CustomXml.ABB_Coll_SecurityLevel>
    <s/>
  </Cmd>
  <Cmd case="BaseExtensions:If" if-1-type="DOCUMENTDATA" if-1-key="SecurityLevel" if-1-value="Internal">
    <True>
      <Cmd case="BaseExtensions:show-hide-pp" show="True" ShapeNames="Internal"/>
      <Cmd case="BaseExtensions:show-hide-pp" show="False" ShapeNames="Confidential"/>
      <Cmd case="BaseExtensions:show-hide-pp" show="False" ShapeNames="Strictly"/>
      <Cmd case="BaseExtensions:show-hide-pp" show="False" ShapeNames="Public"/>
    </True>
  </Cmd>
  <Cmd case="BaseExtensions:If" if-1-type="DOCUMENTDATA" if-1-key="SecurityLevel" if-1-value="Confidential">
    <True>
      <Cmd case="BaseExtensions:show-hide-pp" show="False" ShapeNames="Internal"/>
      <Cmd case="BaseExtensions:show-hide-pp" show="True" ShapeNames="Confidential"/>
      <Cmd case="BaseExtensions:show-hide-pp" show="False" ShapeNames="Strictly"/>
      <Cmd case="BaseExtensions:show-hide-pp" show="False" ShapeNames="Public"/>
    </True>
  </Cmd>
  <Cmd case="BaseExtensions:If" if-1-type="DOCUMENTDATA" if-1-key="SecurityLevel" if-1-value="Strictly Confidential">
    <True>
      <Cmd case="BaseExtensions:show-hide-pp" show="False" ShapeNames="Internal"/>
      <Cmd case="BaseExtensions:show-hide-pp" show="False" ShapeNames="Confidential"/>
      <Cmd case="BaseExtensions:show-hide-pp" show="True" ShapeNames="Strictly"/>
      <Cmd case="BaseExtensions:show-hide-pp" show="False" ShapeNames="Public"/>
    </True>
  </Cmd>
  <Cmd case="BaseExtensions:If" if-1-type="DOCUMENTDATA" if-1-key="SecurityLevel" if-1-value="Public">
    <True>
      <Cmd case="BaseExtensions:show-hide-pp" show="False" ShapeNames="Internal"/>
      <Cmd case="BaseExtensions:show-hide-pp" show="False" ShapeNames="Confidential"/>
      <Cmd case="BaseExtensions:show-hide-pp" show="False" ShapeNames="Strictly"/>
      <Cmd case="BaseExtensions:show-hide-pp" show="True" ShapeNames="Public"/>
    </True>
  </Cmd>
  <Cmd case="BaseExtensions:If" if-1-type="docpropmap" if-1-key="TemplafyTenantId" if-1-value="+abb;+abbqa">
    <True>
      <Cmd case="BaseExtensions:find-shape-bring-to-front" copyDelete="true" layout-1-name="Cover C (light photo)" shape-1-name-1="Revision" shape-1-name-2="Copyright" shape-1-name-3="DocumentID" shape-1-name-4="Logo" shape-1-name-5="Classification" layout-2-name="Cover D (dark photo)" shape-2-name-1="Revision" shape-2-name-2="Copyright" shape-2-name-3="DocumentID" shape-2-name-4="Logo" shape-2-name-5="Classification" layout-3-name="Cover E" shape-3-name-1="Classification" layout-4-name="Cover F" shape-4-name-1="Classification" shape-4-name-2="Logo"/>
    </True>
  </Cmd>
  <Cmd case="BaseExtensions:If" if-1-type="documentprop" if-1-key="hideDate" if-1-value="True">
    <True>
      <cmd case="BaseExtensions:show-hide-pp" show="true" ShapeNames="Date dynamic" ToggleOnActiveSlide="false"/>
    </True>
    <False>
      <cmd case="BaseExtensions:show-hide-pp" show="false" ShapeNames="Date dynamic" ToggleOnActiveSlide="false"/>
    </False>
  </Cmd>
  <Cmd case="BaseExtensions:If" if-1-type="documentprop" if-1-key="hideSlideNumber" if-1-value="True">
    <True>
      <cmd case="BaseExtensions:show-hide-pp" show="true" ShapeNames="Slide number" ToggleOnActiveSlide="false"/>
    </True>
    <False>
      <cmd case="BaseExtensions:show-hide-pp" show="false" ShapeNames="Slide number" ToggleOnActiveSlide="false"/>
    </False>
  </Cmd>
  <Cmd case="BaseExtensions:If" if-1-type="documentprop" if-1-key="hideCopyright" if-1-value="True">
    <True>
      <Cmd case="BaseExtensions:show-hide-pp" show="true" ShapeNames="CopyrightText" ToggleOnActiveSlide="false"/>
    </True>
    <False>
      <Cmd case="BaseExtensions:show-hide-pp" show="false" ShapeNames="CopyrightText" ToggleOnActiveSlide="false"/>
    </False>
  </Cmd>
  <Cmd case="BaseExtensions:If" if-1-type="documentprop" if-1-key="hideLogo" if-1-value="True">
    <True>
      <Cmd case="BaseExtensions:show-hide-pp" show="true" ShapeNames="LogoFooter" ToggleOnActiveSlide="false"/>
    </True>
    <False>
      <Cmd case="BaseExtensions:show-hide-pp" show="false" ShapeNames="LogoFooter" ToggleOnActiveSlide="false"/>
    </False>
  </Cmd>
</Update>
</file>

<file path=customXml/item14.xml><?xml version="1.0" encoding="utf-8"?>
<TemplafySlideTemplateConfiguration><![CDATA[{"slideVersion":10,"isValidatorEnabled":false,"isLocked":false,"elementsMetadata":[],"slideId":"1089809263054290945","enableDocumentContentUpdater":false,"version":"2.0"}]]></TemplafySlideTemplateConfiguration>
</file>

<file path=customXml/item15.xml><?xml version="1.0" encoding="utf-8"?>
<TemplafyFormConfiguration><![CDATA[{"formFields":[{"required":false,"placeholder":"","lines":1,"defaultValue":"","shareValue":false,"type":"textBox","name":"DocumentID","label":"Document ID"},{"required":false,"placeholder":"","lines":1,"defaultValue":"","shareValue":false,"type":"textBox","name":"DocumentTitle","label":"Document Title"},{"required":false,"placeholder":"","lines":1,"shareValue":false,"type":"textBox","name":"ProjectName","label":"Project Name"},{"required":false,"maxLength":10,"placeholder":"","lines":1,"defaultValue":"","shareValue":false,"type":"textBox","name":"Revision","label":"Revision"},{"required":false,"shareValue":false,"type":"datePicker","name":"ApprovalDate","label":"Approval Date"},{"required":false,"placeholder":"","lines":1,"shareValue":false,"type":"textBox","name":"ApprovedByPerson","label":"Approved By Person"},{"required":false,"shareValue":false,"type":"datePicker","name":"PreparedDate","label":"Displayed Date"},{"required":false,"placeholder":"","lines":1,"defaultValue":"","shareValue":false,"type":"textBox","name":"PreparedByPerson","label":"Prepared By Person"},{"distinct":false,"hideIfNoUserInteractionRequired":false,"required":false,"defaultValue":"Presentation","autoSelectFirstOption":false,"shareValue":false,"type":"dropDown","dataSourceName":"DocumentKinds","dataSourceFieldName":"DocumentKind","name":"DocumentKind","label":"Document Kind"},{"distinct":false,"hideIfNoUserInteractionRequired":false,"required":false,"defaultValue":"en","autoSelectFirstOption":false,"shareValue":false,"type":"dropDown","dataSourceName":"LanguageCodes","dataSourceFieldName":"Name","name":"Language","label":"Language"},{"distinct":false,"hideIfNoUserInteractionRequired":false,"required":false,"defaultValue":"Draft","autoSelectFirstOption":false,"shareValue":false,"type":"dropDown","dataSourceName":"LifeCycleStatus","dataSourceFieldName":"Name","name":"LifeCycleStatus","label":"Life Cycle Status"},{"required":false,"placeholder":"","lines":1,"defaultValue":"","shareValue":false,"type":"textBox","name":"OwningOrganization","label":"Owning Organization"},{"distinct":false,"hideIfNoUserInteractionRequired":false,"required":false,"defaultValue":"1 Blank / No selection","autoSelectFirstOption":false,"shareValue":false,"type":"dropDown","dataSourceName":"SecurityLevels","dataSourceFieldName":"Name","name":"SecurityLevel","label":"Security Level"},{"helpTexts":{},"spacing":{},"type":"instructions","name":"PleaseSelectWhichFooterElementsDoYouWantToInclude","label":"Please select which footer elements do you want to include: "},{"defaultValue":{"fixedValue":true},"helpTexts":{},"spacing":{},"shareValue":false,"type":"checkBox","name":"Date","label":"Date"},{"defaultValue":{"fixedValue":true},"helpTexts":{},"spacing":{},"shareValue":false,"type":"checkBox","name":"SlideNumber","label":"Slide number"},{"defaultValue":{"fixedValue":true},"helpTexts":{},"spacing":{},"shareValue":false,"type":"checkBox","name":"Copyright","label":"Copyright"},{"defaultValue":{"fixedValue":true},"helpTexts":{},"spacing":{},"shareValue":false,"type":"checkBox","name":"Logo","label":"Logo"}],"formDataEntries":[{"name":"DocumentID","value":"npIDexmnRzOcjhpjclFbEw=="},{"name":"DocumentTitle","value":"DQdLzyoNZGRFNCeT9+IwyHWDi0TDckr3cGNvxhi4LyEdLCD2GOSBAsmpJB7OAbAS"},{"name":"Revision","value":"npIDexmnRzOcjhpjclFbEw=="},{"name":"PreparedByPerson","value":"npIDexmnRzOcjhpjclFbEw=="},{"name":"DocumentKind","value":"EqfNdjmDLMD5/9QAKm3UDaCkF7Q4ZKW1Cg5g5MojjLk="},{"name":"Language","value":"nVWUwVCH4hPlxqXy4HP9YtfdIMCGVn0BS77jADLFKoo="},{"name":"LifeCycleStatus","value":"QnWOujKLJp1RvJFaXvBl6HPTKUr9NiUrF8/eA/+Hz0E="},{"name":"OwningOrganization","value":"npIDexmnRzOcjhpjclFbEw=="},{"name":"SecurityLevel","value":"AjUfbU7fcmJ9ahnATTBBemZ2fau3JMwZtl4s3Acf4Qc="},{"name":"Date","value":"/qSOYQOhULkeur4k+TWcKw=="},{"name":"SlideNumber","value":"/qSOYQOhULkeur4k+TWcKw=="},{"name":"Copyright","value":"/qSOYQOhULkeur4k+TWcKw=="},{"name":"Logo","value":"/qSOYQOhULkeur4k+TWcKw=="}]}]]></TemplafyFormConfiguration>
</file>

<file path=customXml/item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sedOnDocumentId xmlns="71d29222-2c5f-45ad-9aa5-4c2d15fddbe9">Not Defined</BasedOnDocumentId>
    <Notes1 xmlns="71d29222-2c5f-45ad-9aa5-4c2d15fddbe9" xsi:nil="true"/>
    <TaxCatchAll xmlns="71d29222-2c5f-45ad-9aa5-4c2d15fddbe9" xsi:nil="true"/>
    <ABB_Coll_DocumentRevisionId xmlns="71d29222-2c5f-45ad-9aa5-4c2d15fddbe9" xsi:nil="true"/>
    <CombinedDocumentId xmlns="71d29222-2c5f-45ad-9aa5-4c2d15fddbe9" xsi:nil="true"/>
    <o8cb8facb2054f9d919ea0674048ef40 xmlns="71d29222-2c5f-45ad-9aa5-4c2d15fddb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645eeacf-9e24-46f0-b6e5-4c5343c3dda6</TermId>
        </TermInfo>
      </Terms>
    </o8cb8facb2054f9d919ea0674048ef40>
    <ABB_Coll_LifecycleStatus xmlns="71d29222-2c5f-45ad-9aa5-4c2d15fddbe9">Draft</ABB_Coll_LifecycleStatus>
    <ABB_Coll_RevisionText xmlns="71d29222-2c5f-45ad-9aa5-4c2d15fddbe9" xsi:nil="true"/>
    <BasedOnDocumentPartId xmlns="71d29222-2c5f-45ad-9aa5-4c2d15fddbe9" xsi:nil="true"/>
    <na4369807a744182aff6832bcef961df xmlns="71d29222-2c5f-45ad-9aa5-4c2d15fddb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879fe0ba-b71c-4824-bb6f-5e1cf3c4fd6d</TermId>
        </TermInfo>
      </Terms>
    </na4369807a744182aff6832bcef961df>
    <ABB_Coll_ApprovedByPerson xmlns="71d29222-2c5f-45ad-9aa5-4c2d15fddbe9" xsi:nil="true"/>
    <ABB_Coll_OwningOrganization xmlns="71d29222-2c5f-45ad-9aa5-4c2d15fddbe9" xsi:nil="true"/>
    <ABB_Coll_SecurityLevel xmlns="71d29222-2c5f-45ad-9aa5-4c2d15fddbe9">1 Blank / No selection</ABB_Coll_SecurityLevel>
    <BasedOnLanguageCode xmlns="71d29222-2c5f-45ad-9aa5-4c2d15fddbe9">EN</BasedOnLanguageCode>
    <ABB_Coll_DocumentPartID xmlns="71d29222-2c5f-45ad-9aa5-4c2d15fddbe9" xsi:nil="true"/>
    <ABB_Coll_DocumentId xmlns="71d29222-2c5f-45ad-9aa5-4c2d15fddbe9" xsi:nil="true"/>
    <ABB_Coll_RetentionDate xmlns="71d29222-2c5f-45ad-9aa5-4c2d15fddbe9" xsi:nil="true"/>
    <ABB_Coll_TitleEnglish xmlns="71d29222-2c5f-45ad-9aa5-4c2d15fddbe9" xsi:nil="true"/>
    <SupplementaryTitle xmlns="71d29222-2c5f-45ad-9aa5-4c2d15fddbe9">Not Defined</SupplementaryTitle>
    <ABB_Coll_PreparedByPerson xmlns="71d29222-2c5f-45ad-9aa5-4c2d15fddbe9" xsi:nil="true"/>
    <ABB_Coll_PreparedDate xmlns="71d29222-2c5f-45ad-9aa5-4c2d15fddbe9" xsi:nil="true"/>
    <ABB_Coll_ApprovalDate xmlns="71d29222-2c5f-45ad-9aa5-4c2d15fddbe9" xsi:nil="true"/>
    <BasedOnRevisionId xmlns="71d29222-2c5f-45ad-9aa5-4c2d15fddbe9">Not Defined</BasedOnRevisionId>
  </documentManagement>
</p:properties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TemplateConfiguration><![CDATA[{"slideVersion":10,"isValidatorEnabled":false,"isLocked":false,"elementsMetadata":[],"slideId":"1089809263054290945","enableDocumentContentUpdater":false,"version":"2.0"}]]></TemplafySlideTemplate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?mso-contentType ?>
<SharedContentType xmlns="Microsoft.SharePoint.Taxonomy.ContentTypeSync" SourceId="13e722c5-bebe-4801-a6ac-67aa35eba088" ContentTypeId="0x010100C73238EC1C55483BBB279E4E8C27D02E01" PreviousValue="false" LastSyncTimeStamp="2018-03-15T11:37:34.393Z"/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FormConfiguration><![CDATA[{"formFields":[{"distinct":false,"hideIfNoUserInteractionRequired":false,"required":false,"defaultValue":"1 Blank / No selection","autoSelectFirstOption":false,"shareValue":false,"type":"dropDown","dataSourceName":"SecurityLevels","dataSourceFieldName":"Name","name":"SecurityLevel","label":"Security Level"}],"formDataEntries":[]}]]></TemplafySlideFormConfiguration>
</file>

<file path=customXml/item23.xml><?xml version="1.0" encoding="utf-8"?>
<TemplafySlideTemplateConfiguration><![CDATA[{"slideVersion":10,"isValidatorEnabled":false,"isLocked":false,"elementsMetadata":[{"type":"shape","elementConfiguration":{"width":"4.25 cm","height":"0.7 cm","image":"{{Form.SecurityLevel.Classification}}","type":"image","disableUpdates":false}}],"slideId":"1089809263054290944","enableDocumentContentUpdater":false,"version":"2.0"}]]></TemplafySlideTemplateConfiguration>
</file>

<file path=customXml/item3.xml><?xml version="1.0" encoding="utf-8"?>
<TemplafySlideTemplateConfiguration><![CDATA[{"slideVersion":10,"isValidatorEnabled":false,"isLocked":false,"elementsMetadata":[],"slideId":"1089809263054290946","enableDocumentContentUpdater":false,"version":"2.0"}]]></TemplafySlideTemplateConfiguration>
</file>

<file path=customXml/item4.xml><?xml version="1.0" encoding="utf-8"?>
<TemplafySlideFormConfiguration><![CDATA[{"formFields":[{"distinct":false,"hideIfNoUserInteractionRequired":false,"required":false,"defaultValue":"1 Blank / No selection","autoSelectFirstOption":false,"shareValue":false,"type":"dropDown","dataSourceName":"SecurityLevels","dataSourceFieldName":"Name","name":"SecurityLevel","label":"Security Level"}],"formDataEntries":[]}]]></TemplafySlideFormConfiguration>
</file>

<file path=customXml/item5.xml><?xml version="1.0" encoding="utf-8"?>
<TemplafySlideFormConfiguration><![CDATA[{"formFields":[{"distinct":false,"hideIfNoUserInteractionRequired":false,"required":false,"defaultValue":"1 Blank / No selection","autoSelectFirstOption":false,"shareValue":false,"type":"dropDown","dataSourceName":"SecurityLevels","dataSourceFieldName":"Name","name":"SecurityLevel","label":"Security Level"}],"formDataEntries":[]}]]></TemplafySlideFormConfiguration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TemplafySlideTemplateConfiguration><![CDATA[{"slideVersion":1,"isValidatorEnabled":false,"isLocked":false,"elementsMetadata":[{"type":"shape","elementConfiguration":{"width":"4.25 cm","height":"0.7 cm","image":"{{Form.SecurityLevel.Classification}}","type":"image","disableUpdates":false}}],"slideId":"1038665925682528256","enableDocumentContentUpdater":false,"version":"2.0"}]]></TemplafySlideTemplateConfiguration>
</file>

<file path=customXml/item8.xml><?xml version="1.0" encoding="utf-8"?>
<TemplafyTemplateConfiguration><![CDATA[{"elementsMetadata":[{"type":"shape","id":"6325b20f-bd70-4691-ba75-2114ff414d3f","elementConfiguration":{"binding":"{{FormatDateTime(Form.PreparedDate, \"MMMM d, yyyy\")}}","visibility":"","type":"text","disableUpdates":false}},{"type":"shape","id":"98add2e7-b44b-4b78-a5be-82418480270d","elementConfiguration":{"width":"4.25 cm","height":"0.7 cm","image":"{{Form.SecurityLevel.Classification}}","type":"image","disableUpdates":false}},{"type":"shape","id":"f53e9e96-a2af-4c04-a977-4781537d9b4a","elementConfiguration":{"width":"4.25 cm","height":"0.7 cm","image":"{{Form.SecurityLevel.Classification}}","type":"image","disableUpdates":false}},{"type":"shape","id":"a28be3ed-fc2d-41dd-b85e-4049d5bcc578","elementConfiguration":{"width":"4.25 cm","height":"0.7 cm","image":"{{Form.SecurityLevel.Classification}}","type":"image","disableUpdates":false}},{"type":"shape","id":"c5357a13-7645-488b-b696-5bfad93946b4","elementConfiguration":{"width":"4.25 cm","height":"0.7 cm","image":"{{Form.SecurityLevel.Classification}}","type":"image","disableUpdates":false}},{"type":"shape","id":"51a7990e-0617-47e1-bdc3-c01c434f8e7d","elementConfiguration":{"width":"4.25 cm","height":"0.7 cm","image":"{{Form.SecurityLevel.Classification}}","type":"image","disableUpdates":false}},{"type":"shape","id":"f9b957dd-4e8c-4632-98d7-ed1d09f1e6b0","elementConfiguration":{"width":"4.25 cm","height":"0.7 cm","image":"{{Form.SecurityLevel.Classification}}","type":"image","disableUpdates":false}}],"transformationConfigurations":[{"binding":"{{Form.DocumentID}}","namespace":"http://schemas.microsoft.com/office/2006/metadata/properties","path":"/p:properties/documentManagement/*[local-name()=\"ABB_Coll_DocumentId\"]","disableUpdates":false,"type":"customXmlValue"},{"namespace":"http://schemas.microsoft.com/office/2006/metadata/properties","path":"/p:properties/documentManagement/*[local-name()=\"o8cb8facb2054f9d919ea0674048ef40\"]","termId":"{{Form.Language.TermID}}","termName":"{{Form.Language.Name}}","disableUpdates":false,"type":"customXmlManagedMetadata"},{"namespace":"http://schemas.microsoft.com/office/2006/metadata/properties","path":"/p:properties/documentManagement/*[local-name()=\"na4369807a744182aff6832bcef961df\"]","termId":"{{Form.DocumentKind.TermID}}","termName":"{{Form.DocumentKind.DocumentKind}}","disableUpdates":false,"type":"customXmlManagedMetadata"},{"binding":"{{Form.Revision}}","namespace":"http://schemas.microsoft.com/office/2006/metadata/properties","path":"/p:properties/documentManagement/*[local-name()=\"ABB_Coll_DocumentRevisionId\"]","disableUpdates":false,"type":"customXmlValue"},{"binding":"{{Form.LifeCycleStatus.Name}}","namespace":"http://schemas.microsoft.com/office/2006/metadata/properties","path":"/p:properties/documentManagement/*[local-name()=\"ABB_Coll_LifecycleStatus\"]","disableUpdates":false,"type":"customXmlValue"},{"binding":"{{Form.ApprovalDate}}","namespace":"http://schemas.microsoft.com/office/2006/metadata/properties","path":"/p:properties/documentManagement/*[local-name()=\"ABB_Coll_ApprovalDate\"]","disableUpdates":false,"type":"customXmlDateTimeValue"},{"binding":"{{Form.ApprovedByPerson}}","namespace":"http://schemas.microsoft.com/office/2006/metadata/properties","path":"/p:properties/documentManagement/*[local-name()=\"ABB_Coll_ApprovedByPerson\"]","disableUpdates":false,"type":"customXmlValue"},{"binding":"{{Form.PreparedByPerson}}","namespace":"http://schemas.microsoft.com/office/2006/metadata/properties","path":"/p:properties/documentManagement/*[local-name()=\"ABB_Coll_PreparedByPerson\"]","disableUpdates":false,"type":"customXmlValue"},{"binding":"{{Form.OwningOrganization}}","namespace":"http://schemas.microsoft.com/office/2006/metadata/properties","path":"/p:properties/documentManagement/*[local-name()=\"ABB_Coll_OwningOrganization\"]","disableUpdates":false,"type":"customXmlValue"},{"binding":"{{Form.SecurityLevel.Name}}","namespace":"http://schemas.microsoft.com/office/2006/metadata/properties","path":"/p:properties/documentManagement/*[local-name()=\"ABB_Coll_SecurityLevel\"]","disableUpdates":false,"type":"customXmlValue"},{"binding":"{{Form.PreparedDate}}","namespace":"http://schemas.microsoft.com/office/2006/metadata/properties","path":"/p:properties/documentManagement/*[local-name()=\"ABB_Coll_PreparedDate\"]","disableUpdates":false,"type":"customXmlDateTimeValue"},{"propertyName":"title","propertyValue":"{{Form.DocumentTitle}}","disableUpdates":false,"type":"documentProperty"},{"propertyName":"BrandName","propertyValue":"{{UserProfile.Brand.Name}}","disableUpdates":false,"type":"customDocumentProperty"},{"propertyName":"hideDate","propertyValue":"{{Form.Date}}","disableUpdates":false,"type":"customDocumentProperty"},{"propertyName":"hideSlideNumber","propertyValue":"{{Form.SlideNumber}}","disableUpdates":false,"type":"customDocumentProperty"},{"propertyName":"hideCopyright","propertyValue":"{{Form.Copyright}}","disableUpdates":false,"type":"customDocumentProperty"},{"propertyName":"hideLogo","propertyValue":"{{Form.Logo}}","disableUpdates":false,"type":"customDocumentProperty"},{"language":"{{DocumentLanguage}}","disableUpdates":false,"type":"proofingLanguage"},{"propertyName":"BrandName","propertyValue":"{{UserProfile.Brand.Name}}","disableUpdates":false,"type":"customDocumentProperty"},{"propertyName":"hideDate","propertyValue":"{{Form.Date}}","disableUpdates":false,"type":"customDocumentProperty"},{"propertyName":"hideSlideNumber","propertyValue":"{{Form.SlideNumber}}","disableUpdates":false,"type":"customDocumentProperty"},{"propertyName":"hideCopyright","propertyValue":"{{Form.Copyright}}","disableUpdates":false,"type":"customDocumentProperty"},{"propertyName":"hideLogo","propertyValue":"{{Form.Logo}}","disableUpdates":false,"type":"customDocumentProperty"}],"templateName":"ABB Official PowerPoint Template (EtO)","templateDescription":"Released: 31st Oct. 2024. Updated: 21 July 2025. What's new: 2 new layouts added - \"Picture & content B\" and \"Picture & content C\"","enableDocumentContentUpdater":true,"version":"2.0"}]]></TemplafyTemplateConfiguration>
</file>

<file path=customXml/item9.xml><?xml version="1.0" encoding="utf-8"?>
<TemplafySlideTemplateConfiguration><![CDATA[{"slideVersion":10,"isValidatorEnabled":false,"isLocked":false,"elementsMetadata":[{"type":"shape","elementConfiguration":{"width":"4.25 cm","height":"0.7 cm","image":"{{Form.SecurityLevel.Classification}}","type":"image","disableUpdates":false}}],"slideId":"1089809263054290944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20F5C750-582F-46BB-A4BF-CBC0EFE7CA78}">
  <ds:schemaRefs/>
</ds:datastoreItem>
</file>

<file path=customXml/itemProps10.xml><?xml version="1.0" encoding="utf-8"?>
<ds:datastoreItem xmlns:ds="http://schemas.openxmlformats.org/officeDocument/2006/customXml" ds:itemID="{CBD49BE9-AA4C-514A-8FED-7FDD8E8BEBBF}">
  <ds:schemaRefs/>
</ds:datastoreItem>
</file>

<file path=customXml/itemProps11.xml><?xml version="1.0" encoding="utf-8"?>
<ds:datastoreItem xmlns:ds="http://schemas.openxmlformats.org/officeDocument/2006/customXml" ds:itemID="{189C1233-36FA-4952-984E-C0B4B9989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d29222-2c5f-45ad-9aa5-4c2d15fddb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2.xml><?xml version="1.0" encoding="utf-8"?>
<ds:datastoreItem xmlns:ds="http://schemas.openxmlformats.org/officeDocument/2006/customXml" ds:itemID="{55E46940-6434-4A2E-97B3-DE85BC1783F5}">
  <ds:schemaRefs/>
</ds:datastoreItem>
</file>

<file path=customXml/itemProps13.xml><?xml version="1.0" encoding="utf-8"?>
<ds:datastoreItem xmlns:ds="http://schemas.openxmlformats.org/officeDocument/2006/customXml" ds:itemID="{3701DADA-2F68-45DF-8F02-C8ED25A02974}">
  <ds:schemaRefs/>
</ds:datastoreItem>
</file>

<file path=customXml/itemProps14.xml><?xml version="1.0" encoding="utf-8"?>
<ds:datastoreItem xmlns:ds="http://schemas.openxmlformats.org/officeDocument/2006/customXml" ds:itemID="{4FEB63B8-2A2E-A64E-8872-A82F1245B31E}">
  <ds:schemaRefs/>
</ds:datastoreItem>
</file>

<file path=customXml/itemProps15.xml><?xml version="1.0" encoding="utf-8"?>
<ds:datastoreItem xmlns:ds="http://schemas.openxmlformats.org/officeDocument/2006/customXml" ds:itemID="{88746BAB-2507-4F3A-B16E-ED38367EE530}">
  <ds:schemaRefs/>
</ds:datastoreItem>
</file>

<file path=customXml/itemProps16.xml><?xml version="1.0" encoding="utf-8"?>
<ds:datastoreItem xmlns:ds="http://schemas.openxmlformats.org/officeDocument/2006/customXml" ds:itemID="{20F01761-FF92-45AA-AFD3-07A4C4C43484}">
  <ds:schemaRefs>
    <ds:schemaRef ds:uri="http://schemas.openxmlformats.org/package/2006/metadata/core-properties"/>
    <ds:schemaRef ds:uri="http://schemas.microsoft.com/office/2006/documentManagement/types"/>
    <ds:schemaRef ds:uri="71d29222-2c5f-45ad-9aa5-4c2d15fddbe9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17.xml><?xml version="1.0" encoding="utf-8"?>
<ds:datastoreItem xmlns:ds="http://schemas.openxmlformats.org/officeDocument/2006/customXml" ds:itemID="{F7A209E6-81E2-4440-B270-27D1580EE090}">
  <ds:schemaRefs/>
</ds:datastoreItem>
</file>

<file path=customXml/itemProps18.xml><?xml version="1.0" encoding="utf-8"?>
<ds:datastoreItem xmlns:ds="http://schemas.openxmlformats.org/officeDocument/2006/customXml" ds:itemID="{4A44F979-8A7B-844F-9E44-08D1F1AF09C5}">
  <ds:schemaRefs/>
</ds:datastoreItem>
</file>

<file path=customXml/itemProps19.xml><?xml version="1.0" encoding="utf-8"?>
<ds:datastoreItem xmlns:ds="http://schemas.openxmlformats.org/officeDocument/2006/customXml" ds:itemID="{8265113A-9CF8-4F3C-A204-F97A907EC37F}">
  <ds:schemaRefs/>
</ds:datastoreItem>
</file>

<file path=customXml/itemProps2.xml><?xml version="1.0" encoding="utf-8"?>
<ds:datastoreItem xmlns:ds="http://schemas.openxmlformats.org/officeDocument/2006/customXml" ds:itemID="{66E1508F-A58E-4DD5-9EB8-AC4BDE314F53}">
  <ds:schemaRefs>
    <ds:schemaRef ds:uri="Microsoft.SharePoint.Taxonomy.ContentTypeSync"/>
  </ds:schemaRefs>
</ds:datastoreItem>
</file>

<file path=customXml/itemProps20.xml><?xml version="1.0" encoding="utf-8"?>
<ds:datastoreItem xmlns:ds="http://schemas.openxmlformats.org/officeDocument/2006/customXml" ds:itemID="{7602D30A-B5A1-A945-985B-BBC5AB4B9C9C}">
  <ds:schemaRefs/>
</ds:datastoreItem>
</file>

<file path=customXml/itemProps21.xml><?xml version="1.0" encoding="utf-8"?>
<ds:datastoreItem xmlns:ds="http://schemas.openxmlformats.org/officeDocument/2006/customXml" ds:itemID="{E637BF07-A80A-014B-B7EB-AA6D50047DD6}">
  <ds:schemaRefs/>
</ds:datastoreItem>
</file>

<file path=customXml/itemProps22.xml><?xml version="1.0" encoding="utf-8"?>
<ds:datastoreItem xmlns:ds="http://schemas.openxmlformats.org/officeDocument/2006/customXml" ds:itemID="{EE8FCBB2-D35A-8C4E-A4DB-B2C6E320C33E}">
  <ds:schemaRefs/>
</ds:datastoreItem>
</file>

<file path=customXml/itemProps23.xml><?xml version="1.0" encoding="utf-8"?>
<ds:datastoreItem xmlns:ds="http://schemas.openxmlformats.org/officeDocument/2006/customXml" ds:itemID="{4D4101A1-DF59-B544-B4A4-C4AF21641906}">
  <ds:schemaRefs/>
</ds:datastoreItem>
</file>

<file path=customXml/itemProps3.xml><?xml version="1.0" encoding="utf-8"?>
<ds:datastoreItem xmlns:ds="http://schemas.openxmlformats.org/officeDocument/2006/customXml" ds:itemID="{DD3C33AD-792D-4526-B706-A09FEA4C6707}">
  <ds:schemaRefs/>
</ds:datastoreItem>
</file>

<file path=customXml/itemProps4.xml><?xml version="1.0" encoding="utf-8"?>
<ds:datastoreItem xmlns:ds="http://schemas.openxmlformats.org/officeDocument/2006/customXml" ds:itemID="{F2779AB8-2647-436C-AF18-1B8D165BD73F}">
  <ds:schemaRefs/>
</ds:datastoreItem>
</file>

<file path=customXml/itemProps5.xml><?xml version="1.0" encoding="utf-8"?>
<ds:datastoreItem xmlns:ds="http://schemas.openxmlformats.org/officeDocument/2006/customXml" ds:itemID="{3ECD800E-71F1-48A7-95FD-4E027165EBAE}">
  <ds:schemaRefs/>
</ds:datastoreItem>
</file>

<file path=customXml/itemProps6.xml><?xml version="1.0" encoding="utf-8"?>
<ds:datastoreItem xmlns:ds="http://schemas.openxmlformats.org/officeDocument/2006/customXml" ds:itemID="{E296156F-3DB4-48ED-BF14-FAC9F0C4F584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0C296D4C-9C70-45D9-BD3A-7D3BE57C13F9}">
  <ds:schemaRefs/>
</ds:datastoreItem>
</file>

<file path=customXml/itemProps8.xml><?xml version="1.0" encoding="utf-8"?>
<ds:datastoreItem xmlns:ds="http://schemas.openxmlformats.org/officeDocument/2006/customXml" ds:itemID="{D2280EEE-F7B5-4B82-8B3F-6C5291CE43BF}">
  <ds:schemaRefs/>
</ds:datastoreItem>
</file>

<file path=customXml/itemProps9.xml><?xml version="1.0" encoding="utf-8"?>
<ds:datastoreItem xmlns:ds="http://schemas.openxmlformats.org/officeDocument/2006/customXml" ds:itemID="{583016FA-8CF4-49F0-B3A3-2E0DED7C71BA}">
  <ds:schemaRefs/>
</ds:datastoreItem>
</file>

<file path=docMetadata/LabelInfo.xml><?xml version="1.0" encoding="utf-8"?>
<clbl:labelList xmlns:clbl="http://schemas.microsoft.com/office/2020/mipLabelMetadata">
  <clbl:label id="{d792d246-d363-40e2-82bc-6f0655128b68}" enabled="1" method="Standard" siteId="{372ee9e0-9ce0-4033-a64a-c07073a91ec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ABB PPT Template Templafy 2021120</Template>
  <TotalTime>65069</TotalTime>
  <Words>270</Words>
  <Application>Microsoft Macintosh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Verdana</vt:lpstr>
      <vt:lpstr>ABBvoice</vt:lpstr>
      <vt:lpstr>Arial</vt:lpstr>
      <vt:lpstr>ABBvoice Display SemiBold</vt:lpstr>
      <vt:lpstr>ABBvoice Light</vt:lpstr>
      <vt:lpstr>ABB Master</vt:lpstr>
      <vt:lpstr>PowerPoint Presentation</vt:lpstr>
      <vt:lpstr>1. General information about your company</vt:lpstr>
      <vt:lpstr>2. Technology</vt:lpstr>
      <vt:lpstr>3. Your solution to our challenge</vt:lpstr>
      <vt:lpstr>4. Complementary slides (if any)</vt:lpstr>
      <vt:lpstr>PowerPoint Presentation</vt:lpstr>
    </vt:vector>
  </TitlesOfParts>
  <Company>ABB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Startup Challenge 2026 Presentation</dc:title>
  <dc:creator>ABB</dc:creator>
  <cp:lastModifiedBy>Mathias Winbladh</cp:lastModifiedBy>
  <cp:revision>93</cp:revision>
  <dcterms:created xsi:type="dcterms:W3CDTF">2025-11-20T15:58:52Z</dcterms:created>
  <dcterms:modified xsi:type="dcterms:W3CDTF">2026-06-04T14:03:07Z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eDate">
    <vt:lpwstr>True</vt:lpwstr>
  </property>
  <property fmtid="{D5CDD505-2E9C-101B-9397-08002B2CF9AE}" pid="3" name="hideSlideNumber">
    <vt:lpwstr>True</vt:lpwstr>
  </property>
  <property fmtid="{D5CDD505-2E9C-101B-9397-08002B2CF9AE}" pid="4" name="hideCopyright">
    <vt:lpwstr>True</vt:lpwstr>
  </property>
  <property fmtid="{D5CDD505-2E9C-101B-9397-08002B2CF9AE}" pid="5" name="hideLogo">
    <vt:lpwstr>True</vt:lpwstr>
  </property>
  <property fmtid="{D5CDD505-2E9C-101B-9397-08002B2CF9AE}" pid="6" name="TemplafyTimeStamp">
    <vt:lpwstr>2025-07-21T09:38:52</vt:lpwstr>
  </property>
  <property fmtid="{D5CDD505-2E9C-101B-9397-08002B2CF9AE}" pid="7" name="TemplafyTenantId">
    <vt:lpwstr>abb</vt:lpwstr>
  </property>
  <property fmtid="{D5CDD505-2E9C-101B-9397-08002B2CF9AE}" pid="8" name="TemplafyTemplateId">
    <vt:lpwstr>1038632683390894890</vt:lpwstr>
  </property>
  <property fmtid="{D5CDD505-2E9C-101B-9397-08002B2CF9AE}" pid="9" name="TemplafyUserProfileId">
    <vt:lpwstr>637886491626005175</vt:lpwstr>
  </property>
  <property fmtid="{D5CDD505-2E9C-101B-9397-08002B2CF9AE}" pid="10" name="TemplafyLanguageCode">
    <vt:lpwstr>en-US</vt:lpwstr>
  </property>
  <property fmtid="{D5CDD505-2E9C-101B-9397-08002B2CF9AE}" pid="11" name="BrandName">
    <vt:lpwstr>ABB</vt:lpwstr>
  </property>
  <property fmtid="{D5CDD505-2E9C-101B-9397-08002B2CF9AE}" pid="12" name="TemplafyFromBlank">
    <vt:bool>false</vt:bool>
  </property>
</Properties>
</file>