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6"/>
  </p:sldMasterIdLst>
  <p:notesMasterIdLst>
    <p:notesMasterId r:id="rId23"/>
  </p:notesMasterIdLst>
  <p:handoutMasterIdLst>
    <p:handoutMasterId r:id="rId24"/>
  </p:handoutMasterIdLst>
  <p:sldIdLst>
    <p:sldId id="261" r:id="rId17"/>
    <p:sldId id="264" r:id="rId18"/>
    <p:sldId id="267" r:id="rId19"/>
    <p:sldId id="268" r:id="rId20"/>
    <p:sldId id="26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27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16" y="584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4/7/25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4/7/25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669D9C2-663A-4AF6-89C3-C44AB453F70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90862617" name="Classification" descr="{&quot;templafy&quot;:{&quot;id&quot;:&quot;1306a954-eb53-4d3b-a8f7-755c399262a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16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76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0D1362E-CE78-4662-BA91-6D9EC4483C6D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6FB3D56-49DD-D6FE-EE0F-8D25858E4E1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D3C50304-11E7-7DA8-E93B-1049644DB6BA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567606326" name="Classification" descr="{&quot;templafy&quot;:{&quot;id&quot;:&quot;7de32af2-0e08-49ff-9100-48d55384ba3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1911FE5-F5D9-4714-BE5D-FCA057C73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 b="19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4" y="1269000"/>
            <a:ext cx="6848476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000" y="1269000"/>
            <a:ext cx="6847200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783F-8B3F-FC7D-CFF6-A945E0AF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9238-6773-4B40-B75A-F4F5CD040202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B293D-D031-5695-8428-C67F0D88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AD8AB-118C-AD72-4FA0-0082F2FD28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9FB94D8-068A-40E5-9C29-DDB083870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DCA8C29B-B642-430B-B35C-1D22E16B5ADC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440626863" name="Classification" descr="{&quot;templafy&quot;:{&quot;id&quot;:&quot;d33a0709-24a3-4fc4-8724-b8fa75e4830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58225983" name="Classification" descr="{&quot;templafy&quot;:{&quot;id&quot;:&quot;49d94889-25bd-4d9f-a931-91ac29f0f77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April 7,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974869225" name="Classification" descr="{&quot;templafy&quot;:{&quot;id&quot;:&quot;ec34433b-61f3-4874-af57-00aa3589447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2FD292C-8ACD-4DDF-85DC-F78023C9F065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9BF6FE6-5893-4416-9A56-5FE878A69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" y="514800"/>
            <a:ext cx="306000" cy="32400"/>
          </a:xfrm>
          <a:solidFill>
            <a:schemeClr val="bg2"/>
          </a:solidFill>
          <a:ln w="6350">
            <a:solidFill>
              <a:schemeClr val="bg2"/>
            </a:solidFill>
            <a:miter lim="800000"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pic>
        <p:nvPicPr>
          <p:cNvPr id="2" name="LogoFooter">
            <a:extLst>
              <a:ext uri="{FF2B5EF4-FFF2-40B4-BE49-F238E27FC236}">
                <a16:creationId xmlns:a16="http://schemas.microsoft.com/office/drawing/2014/main" id="{B5B2B43B-F910-7839-8063-5DB9432A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6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185D9D8-D11B-3B47-230F-74A7A19935AB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1A3BA16-6B6A-D206-D9D9-E6B17F9FD035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Date dynamic">
            <a:extLst>
              <a:ext uri="{FF2B5EF4-FFF2-40B4-BE49-F238E27FC236}">
                <a16:creationId xmlns:a16="http://schemas.microsoft.com/office/drawing/2014/main" id="{0B08ACCB-C2A9-AB0F-53B9-508FB5BB603A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34016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/>
          <a:lstStyle>
            <a:lvl1pPr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631364556" name="Classification" descr="{&quot;templafy&quot;:{&quot;id&quot;:&quot;f3639d31-ceed-424e-b4d9-d965f03f85f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April 7,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BD622A39-4236-4AD5-88CF-54333D308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9000" y="2793222"/>
            <a:ext cx="3294000" cy="12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37983639" name="Classification" descr="{&quot;templafy&quot;:{&quot;id&quot;:&quot;927cb83d-42eb-49ff-8fb8-3df0c65c9c2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858E6-EDCE-0D66-F45A-6DB15A4CE4A9}"/>
              </a:ext>
            </a:extLst>
          </p:cNvPr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9791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2939"/>
            <a:ext cx="9787525" cy="1164023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199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4354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6CA92E7-5573-4777-86BE-AA16C43E45A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FB0A454-F067-B785-E991-D0F17082F0A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869350042" name="Classification" descr="{&quot;templafy&quot;:{&quot;id&quot;:&quot;a87f2908-e586-45fa-834c-ed001ff448e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30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6149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D124D52-1503-4931-ACF6-5F9324FA9DE6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331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FEB43D01-22E7-6246-75B0-FA117BBEA25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63B8D508-714D-BCFA-F326-5D1DBEB122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611108081" name="Classification" descr="{&quot;templafy&quot;:{&quot;id&quot;:&quot;f93e644f-9811-4404-ad33-27f751e62c9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88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48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600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F8196B3-DB73-4117-BE26-486FF35EB152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3B33A1C-88F9-7246-0708-2E0D0710FF83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9A179196-471B-BBE3-ABAB-8403E20C97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79189111" name="Classification" descr="{&quot;templafy&quot;:{&quot;id&quot;:&quot;c8f5a572-17b5-4ed2-96cc-a8eca55be8a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63F49-3D71-4D36-B18A-FB2AEFD673FB}"/>
              </a:ext>
            </a:extLst>
          </p:cNvPr>
          <p:cNvSpPr txBox="1">
            <a:spLocks/>
          </p:cNvSpPr>
          <p:nvPr userDrawn="1"/>
        </p:nvSpPr>
        <p:spPr>
          <a:xfrm>
            <a:off x="33120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dynamic" descr="{&quot;templafy&quot;:{&quot;id&quot;:&quot;e50060ec-cb7a-4a6f-80c3-0fc546c624c0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711" r:id="rId7"/>
    <p:sldLayoutId id="2147483712" r:id="rId8"/>
    <p:sldLayoutId id="2147483713" r:id="rId9"/>
    <p:sldLayoutId id="2147483714" r:id="rId10"/>
    <p:sldLayoutId id="2147483651" r:id="rId11"/>
    <p:sldLayoutId id="2147483652" r:id="rId12"/>
    <p:sldLayoutId id="2147483654" r:id="rId13"/>
    <p:sldLayoutId id="2147483698" r:id="rId14"/>
    <p:sldLayoutId id="2147483655" r:id="rId15"/>
    <p:sldLayoutId id="2147483705" r:id="rId16"/>
    <p:sldLayoutId id="2147483656" r:id="rId17"/>
    <p:sldLayoutId id="2147483706" r:id="rId18"/>
    <p:sldLayoutId id="2147483657" r:id="rId19"/>
    <p:sldLayoutId id="2147483707" r:id="rId20"/>
    <p:sldLayoutId id="2147483658" r:id="rId21"/>
    <p:sldLayoutId id="2147483708" r:id="rId22"/>
    <p:sldLayoutId id="2147483661" r:id="rId23"/>
    <p:sldLayoutId id="2147483662" r:id="rId24"/>
    <p:sldLayoutId id="2147483659" r:id="rId25"/>
    <p:sldLayoutId id="2147483660" r:id="rId26"/>
    <p:sldLayoutId id="2147483663" r:id="rId27"/>
    <p:sldLayoutId id="2147483664" r:id="rId28"/>
    <p:sldLayoutId id="2147483665" r:id="rId29"/>
    <p:sldLayoutId id="2147483666" r:id="rId30"/>
    <p:sldLayoutId id="2147483668" r:id="rId31"/>
    <p:sldLayoutId id="2147483670" r:id="rId32"/>
    <p:sldLayoutId id="2147483671" r:id="rId33"/>
    <p:sldLayoutId id="2147483669" r:id="rId34"/>
    <p:sldLayoutId id="2147483672" r:id="rId35"/>
    <p:sldLayoutId id="2147483673" r:id="rId36"/>
    <p:sldLayoutId id="2147483694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95" r:id="rId45"/>
    <p:sldLayoutId id="2147483682" r:id="rId46"/>
    <p:sldLayoutId id="2147483683" r:id="rId47"/>
    <p:sldLayoutId id="2147483684" r:id="rId48"/>
    <p:sldLayoutId id="2147483685" r:id="rId49"/>
    <p:sldLayoutId id="2147483686" r:id="rId50"/>
    <p:sldLayoutId id="2147483687" r:id="rId51"/>
    <p:sldLayoutId id="2147483667" r:id="rId52"/>
    <p:sldLayoutId id="2147483688" r:id="rId53"/>
    <p:sldLayoutId id="2147483689" r:id="rId54"/>
    <p:sldLayoutId id="2147483690" r:id="rId55"/>
    <p:sldLayoutId id="2147483691" r:id="rId56"/>
    <p:sldLayoutId id="2147483692" r:id="rId57"/>
    <p:sldLayoutId id="2147483699" r:id="rId58"/>
    <p:sldLayoutId id="2147483693" r:id="rId59"/>
    <p:sldLayoutId id="2147483709" r:id="rId60"/>
    <p:sldLayoutId id="2147483710" r:id="rId61"/>
    <p:sldLayoutId id="2147483715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svg="http://schemas.microsoft.com/office/drawing/2016/SVG/main" xmlns:a16="http://schemas.microsoft.com/office/drawing/2014/main"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735C43-164B-4B11-A679-24E66B17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Company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EC53D2-A58C-4DF7-B808-BDA96C4A3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00" y="5808186"/>
            <a:ext cx="10483104" cy="486000"/>
          </a:xfrm>
        </p:spPr>
        <p:txBody>
          <a:bodyPr/>
          <a:lstStyle/>
          <a:p>
            <a:r>
              <a:rPr lang="en-US" dirty="0"/>
              <a:t>Advancing smart drive technology with AI innovation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fld id="{22CA9B3B-16D5-4344-BB51-16723E796544}" type="datetime4">
              <a:rPr lang="en-US" smtClean="0"/>
              <a:t>April 7, 2025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88F5A-3871-B4FF-4AA5-1991C99C32EB}"/>
              </a:ext>
            </a:extLst>
          </p:cNvPr>
          <p:cNvSpPr txBox="1"/>
          <p:nvPr/>
        </p:nvSpPr>
        <p:spPr bwMode="gray">
          <a:xfrm>
            <a:off x="3049732" y="3244334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>
                <a:solidFill>
                  <a:srgbClr val="000000"/>
                </a:solidFill>
                <a:effectLst/>
                <a:latin typeface="wfont_cdbb40_0084ebea31424bde8cbeea0df90640b5"/>
              </a:rPr>
              <a:t>Advancing smart drive technology with AI innovation</a:t>
            </a:r>
            <a:endParaRPr lang="en-GB" b="1" i="0" dirty="0">
              <a:solidFill>
                <a:srgbClr val="000000"/>
              </a:solidFill>
              <a:effectLst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1. 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General information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about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company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April 7,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Company Name: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Number of Employees: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Country: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Founded, Year:	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Contact person: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Link to web page:	</a:t>
            </a:r>
          </a:p>
        </p:txBody>
      </p:sp>
    </p:spTree>
    <p:extLst>
      <p:ext uri="{BB962C8B-B14F-4D97-AF65-F5344CB8AC3E}">
        <p14:creationId xmlns:p14="http://schemas.microsoft.com/office/powerpoint/2010/main" val="9964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58184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April 7,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3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On this slide, briefly introduce your technology, emphasizing its unique features, use cases, and application areas.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Feel free to include any descriptive images or photos.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CAA00-34A2-889D-BD8B-8F4CA8045DF8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en-SE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369111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April 7,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4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</a:rPr>
              <a:t>Regarding this slide, please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briefly elaborate on how your technology could be a solution to ABB's challenge.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You are also encouraged to include a descriptive picture or photo to enhance your explanation.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</a:t>
            </a:r>
          </a:p>
        </p:txBody>
      </p:sp>
    </p:spTree>
    <p:extLst>
      <p:ext uri="{BB962C8B-B14F-4D97-AF65-F5344CB8AC3E}">
        <p14:creationId xmlns:p14="http://schemas.microsoft.com/office/powerpoint/2010/main" val="149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April 7,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slide is available for any additional information you believe enhances your chances of selection.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Use it to present details that don't fit into the other slides but are crucial for showcasing your strengths.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206E2-A438-7B44-F35E-028DF68CCD47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en-SE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3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?mso-contentType ?>
<SharedContentType xmlns="Microsoft.SharePoint.Taxonomy.ContentTypeSync" SourceId="13e722c5-bebe-4801-a6ac-67aa35eba088" ContentTypeId="0x010100C73238EC1C55483BBB279E4E8C27D02E01" PreviousValue="false" LastSyncTimeStamp="2018-03-15T11:37:34.393Z"/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8200966397553564","enableDocumentContentUpdater":false,"version":"2.0"}]]></TemplafySlideTemplateConfiguration>
</file>

<file path=customXml/item14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" shape-1-name-1="Revision" shape-1-name-2="Copyright" shape-1-name-3="DocumentID" shape-1-name-4="Logo" shape-1-name-5="Classification" layout-2-name="Cover D" shape-2-name-1="Revision" shape-2-name-2="Copyright" shape-2-name-3="DocumentID" shape-2-name-4="Logo" shape-2-name-5="Classification" layout-3-name="Cover E" shape-3-name-1="Classification" layout-4-name="Cover F" shape-4-name-1="Classification" layout-5-name="Picture full screen" shape-5-name-6="Slide number" shape-5-name-7="Date dynamic" shape-5-name-8="CopyrightText" shape-5-name-9="LogoFooter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dOnDocumentId xmlns="71d29222-2c5f-45ad-9aa5-4c2d15fddbe9">Not Defined</BasedOnDocumentId>
    <Notes1 xmlns="71d29222-2c5f-45ad-9aa5-4c2d15fddbe9" xsi:nil="true"/>
    <TaxCatchAll xmlns="71d29222-2c5f-45ad-9aa5-4c2d15fddbe9" xsi:nil="true"/>
    <ABB_Coll_DocumentRevisionId xmlns="71d29222-2c5f-45ad-9aa5-4c2d15fddbe9" xsi:nil="true"/>
    <CombinedDocumentId xmlns="71d29222-2c5f-45ad-9aa5-4c2d15fddbe9" xsi:nil="true"/>
    <o8cb8facb2054f9d919ea0674048ef40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645eeacf-9e24-46f0-b6e5-4c5343c3dda6</TermId>
        </TermInfo>
      </Terms>
    </o8cb8facb2054f9d919ea0674048ef40>
    <ABB_Coll_LifecycleStatus xmlns="71d29222-2c5f-45ad-9aa5-4c2d15fddbe9">Draft</ABB_Coll_LifecycleStatus>
    <ABB_Coll_RevisionText xmlns="71d29222-2c5f-45ad-9aa5-4c2d15fddbe9" xsi:nil="true"/>
    <BasedOnDocumentPartId xmlns="71d29222-2c5f-45ad-9aa5-4c2d15fddbe9" xsi:nil="true"/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879fe0ba-b71c-4824-bb6f-5e1cf3c4fd6d</TermId>
        </TermInfo>
      </Terms>
    </na4369807a744182aff6832bcef961df>
    <ABB_Coll_ApprovedByPerson xmlns="71d29222-2c5f-45ad-9aa5-4c2d15fddbe9" xsi:nil="true"/>
    <ABB_Coll_OwningOrganization xmlns="71d29222-2c5f-45ad-9aa5-4c2d15fddbe9" xsi:nil="true"/>
    <ABB_Coll_SecurityLevel xmlns="71d29222-2c5f-45ad-9aa5-4c2d15fddbe9">1 Blank / No selection</ABB_Coll_SecurityLevel>
    <BasedOnLanguageCode xmlns="71d29222-2c5f-45ad-9aa5-4c2d15fddbe9">EN</BasedOnLanguageCode>
    <ABB_Coll_DocumentPartID xmlns="71d29222-2c5f-45ad-9aa5-4c2d15fddbe9" xsi:nil="true"/>
    <ABB_Coll_DocumentId xmlns="71d29222-2c5f-45ad-9aa5-4c2d15fddbe9" xsi:nil="true"/>
    <ABB_Coll_RetentionDate xmlns="71d29222-2c5f-45ad-9aa5-4c2d15fddbe9" xsi:nil="true"/>
    <ABB_Coll_TitleEnglish xmlns="71d29222-2c5f-45ad-9aa5-4c2d15fddbe9" xsi:nil="true"/>
    <SupplementaryTitle xmlns="71d29222-2c5f-45ad-9aa5-4c2d15fddbe9">Not Defined</SupplementaryTitle>
    <ABB_Coll_PreparedByPerson xmlns="71d29222-2c5f-45ad-9aa5-4c2d15fddbe9" xsi:nil="true"/>
    <ABB_Coll_PreparedDate xmlns="71d29222-2c5f-45ad-9aa5-4c2d15fddbe9" xsi:nil="true"/>
    <ABB_Coll_ApprovalDate xmlns="71d29222-2c5f-45ad-9aa5-4c2d15fddbe9" xsi:nil="true"/>
    <BasedOnRevisionId xmlns="71d29222-2c5f-45ad-9aa5-4c2d15fddbe9">Not Defined</BasedOnRevision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TemplateConfiguration><![CDATA[{"elementsMetadata":[{"type":"shape","id":"e50060ec-cb7a-4a6f-80c3-0fc546c624c0","elementConfiguration":{"binding":"{{FormatDateTime(Form.PreparedDate, \"MMMM d, yyyy\")}}","visibility":"","type":"text","disableUpdates":false}},{"type":"shape","id":"a87f2908-e586-45fa-834c-ed001ff448e4","elementConfiguration":{"width":"4.25 cm","height":"0.7 cm","image":"{{Form.SecurityLevel.Classification}}","type":"image","disableUpdates":false}},{"type":"shape","id":"d33a0709-24a3-4fc4-8724-b8fa75e48303","elementConfiguration":{"width":"4.25 cm","height":"0.7 cm","image":"{{Form.SecurityLevel.Classification}}","type":"image","disableUpdates":false}},{"type":"shape","id":"1306a954-eb53-4d3b-a8f7-755c399262a6","elementConfiguration":{"width":"4.25 cm","height":"0.7 cm","image":"{{Form.SecurityLevel.Classification}}","type":"image","disableUpdates":false}},{"type":"shape","id":"927cb83d-42eb-49ff-8fb8-3df0c65c9c21","elementConfiguration":{"width":"4.25 cm","height":"0.7 cm","image":"{{Form.SecurityLevel.Classification}}","type":"image","disableUpdates":false}},{"type":"shape","id":"f3639d31-ceed-424e-b4d9-d965f03f85f2","elementConfiguration":{"width":"4.25 cm","height":"0.7 cm","image":"{{Form.SecurityLevel.Classification}}","type":"image","disableUpdates":false}},{"type":"shape","id":"7de32af2-0e08-49ff-9100-48d55384ba3b","elementConfiguration":{"width":"4.25 cm","height":"0.7 cm","image":"{{Form.SecurityLevel.Classification}}","type":"image","disableUpdates":false}},{"type":"shape","id":"ec34433b-61f3-4874-af57-00aa35894475","elementConfiguration":{"width":"4.25 cm","height":"0.7 cm","image":"{{Form.SecurityLevel.Classification}}","type":"image","disableUpdates":false}},{"type":"shape","id":"c8f5a572-17b5-4ed2-96cc-a8eca55be8af","elementConfiguration":{"width":"4.25 cm","height":"0.7 cm","image":"{{Form.SecurityLevel.Classification}}","type":"image","disableUpdates":false}},{"type":"shape","id":"f93e644f-9811-4404-ad33-27f751e62c95","elementConfiguration":{"width":"4.25 cm","height":"0.7 cm","image":"{{Form.SecurityLevel.Classification}}","type":"image","disableUpdates":false}},{"type":"shape","id":"49d94889-25bd-4d9f-a931-91ac29f0f778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- Blank with Dynamics - 20230511 - 2","templateDescription":"","enableDocumentContentUpdater":true,"version":"2.0"}]]></TemplafyTemplateConfiguration>
</file>

<file path=customXml/item4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638200966397366570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200966397547855","enableDocumentContentUpdater":false,"version":"2.0"}]]></TemplafySlideTemplate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BB Template" ma:contentTypeID="0x010100C73238EC1C55483BBB279E4E8C27D02E0100BB91C0F054DFB449B6CF054D7AD1ED9E" ma:contentTypeVersion="5" ma:contentTypeDescription="Opret et nyt dokument." ma:contentTypeScope="" ma:versionID="95480016f5dae8e6d3acb0fc797db5cc">
  <xsd:schema xmlns:xsd="http://www.w3.org/2001/XMLSchema" xmlns:xs="http://www.w3.org/2001/XMLSchema" xmlns:p="http://schemas.microsoft.com/office/2006/metadata/properties" xmlns:ns2="71d29222-2c5f-45ad-9aa5-4c2d15fddbe9" targetNamespace="http://schemas.microsoft.com/office/2006/metadata/properties" ma:root="true" ma:fieldsID="11712ccaf642d05e482a6a247e4bc6ed" ns2:_=""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ABB_Coll_DocumentId"/>
                <xsd:element ref="ns2:na4369807a744182aff6832bcef961df" minOccurs="0"/>
                <xsd:element ref="ns2:TaxCatchAll" minOccurs="0"/>
                <xsd:element ref="ns2:TaxCatchAllLabel" minOccurs="0"/>
                <xsd:element ref="ns2:ABB_Coll_DocumentRevisionId"/>
                <xsd:element ref="ns2:ABB_Coll_LifecycleStatus"/>
                <xsd:element ref="ns2:o8cb8facb2054f9d919ea0674048ef40" minOccurs="0"/>
                <xsd:element ref="ns2:ABB_Coll_PreparedByPerson"/>
                <xsd:element ref="ns2:ABB_Coll_PreparedDate" minOccurs="0"/>
                <xsd:element ref="ns2:ABB_Coll_SecurityLevel"/>
                <xsd:element ref="ns2:ABB_Coll_ApprovalDate" minOccurs="0"/>
                <xsd:element ref="ns2:ABB_Coll_ApprovedByPerson" minOccurs="0"/>
                <xsd:element ref="ns2:ABB_Coll_DocumentPartID" minOccurs="0"/>
                <xsd:element ref="ns2:ABB_Coll_OwningOrganization" minOccurs="0"/>
                <xsd:element ref="ns2:ABB_Coll_RetentionDate" minOccurs="0"/>
                <xsd:element ref="ns2:ABB_Coll_RevisionText" minOccurs="0"/>
                <xsd:element ref="ns2:ABB_Coll_TitleEnglish" minOccurs="0"/>
                <xsd:element ref="ns2:BasedOnDocumentId" minOccurs="0"/>
                <xsd:element ref="ns2:BasedOnLanguageCode" minOccurs="0"/>
                <xsd:element ref="ns2:BasedOnRevisionId" minOccurs="0"/>
                <xsd:element ref="ns2:CombinedDocumentId" minOccurs="0"/>
                <xsd:element ref="ns2:Notes1" minOccurs="0"/>
                <xsd:element ref="ns2:SupplementaryTitle" minOccurs="0"/>
                <xsd:element ref="ns2:BasedOnDocumentPar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ABB_Coll_DocumentId" ma:index="8" ma:displayName="Document ID" ma:internalName="ABB_Coll_DocumentId" ma:readOnly="false">
      <xsd:simpleType>
        <xsd:restriction base="dms:Text">
          <xsd:maxLength value="32"/>
        </xsd:restriction>
      </xsd:simpleType>
    </xsd:element>
    <xsd:element name="na4369807a744182aff6832bcef961df" ma:index="9" ma:taxonomy="true" ma:internalName="na4369807a744182aff6832bcef961df" ma:taxonomyFieldName="ABB_Coll_DocumentKind" ma:displayName="Document Kind" ma:readOnly="false" ma:default="" ma:fieldId="{7a436980-7a74-4182-aff6-832bcef961df}" ma:sspId="13e722c5-bebe-4801-a6ac-67aa35eba088" ma:termSetId="9fcef174-6530-482d-8615-b6a04fac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605c55b-e380-4476-ac60-21537dde0012}" ma:internalName="TaxCatchAll" ma:showField="CatchAllData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605c55b-e380-4476-ac60-21537dde0012}" ma:internalName="TaxCatchAllLabel" ma:readOnly="true" ma:showField="CatchAllDataLabel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B_Coll_DocumentRevisionId" ma:index="13" ma:displayName="Revision" ma:default="A" ma:internalName="ABB_Coll_DocumentRevisionId" ma:readOnly="false">
      <xsd:simpleType>
        <xsd:restriction base="dms:Text">
          <xsd:maxLength value="10"/>
        </xsd:restriction>
      </xsd:simpleType>
    </xsd:element>
    <xsd:element name="ABB_Coll_LifecycleStatus" ma:index="14" ma:displayName="Lifecycle Status" ma:default="Draft" ma:internalName="ABB_Coll_LifecycleStatus" ma:readOnly="false">
      <xsd:simpleType>
        <xsd:restriction base="dms:Choice">
          <xsd:enumeration value="Draft"/>
          <xsd:enumeration value="In review"/>
          <xsd:enumeration value="Approved"/>
          <xsd:enumeration value="Withdrawn"/>
        </xsd:restriction>
      </xsd:simpleType>
    </xsd:element>
    <xsd:element name="o8cb8facb2054f9d919ea0674048ef40" ma:index="15" ma:taxonomy="true" ma:internalName="o8cb8facb2054f9d919ea0674048ef40" ma:taxonomyFieldName="ABB_Coll_LanguageCode" ma:displayName="Language Code" ma:readOnly="false" ma:default="" ma:fieldId="{88cb8fac-b205-4f9d-919e-a0674048ef40}" ma:sspId="13e722c5-bebe-4801-a6ac-67aa35eba088" ma:termSetId="0a7cdf19-023e-497a-aaf4-2d3440a66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_Coll_PreparedByPerson" ma:index="17" ma:displayName="Prepared By Person" ma:internalName="ABB_Coll_PreparedByPerson" ma:readOnly="false">
      <xsd:simpleType>
        <xsd:restriction base="dms:Text">
          <xsd:maxLength value="255"/>
        </xsd:restriction>
      </xsd:simpleType>
    </xsd:element>
    <xsd:element name="ABB_Coll_PreparedDate" ma:index="18" nillable="true" ma:displayName="Prepared Date" ma:format="DateOnly" ma:internalName="ABB_Coll_PreparedDate" ma:readOnly="false">
      <xsd:simpleType>
        <xsd:restriction base="dms:DateTime"/>
      </xsd:simpleType>
    </xsd:element>
    <xsd:element name="ABB_Coll_SecurityLevel" ma:index="19" ma:displayName="Security Level" ma:default="Internal" ma:internalName="ABB_Coll_SecurityLevel" ma:readOnly="false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Coll_ApprovalDate" ma:index="20" nillable="true" ma:displayName="Approval Date" ma:format="DateOnly" ma:internalName="ABB_Coll_ApprovalDate" ma:readOnly="false">
      <xsd:simpleType>
        <xsd:restriction base="dms:DateTime"/>
      </xsd:simpleType>
    </xsd:element>
    <xsd:element name="ABB_Coll_ApprovedByPerson" ma:index="21" nillable="true" ma:displayName="Approved By Person" ma:internalName="ABB_Coll_ApprovedByPerson" ma:readOnly="false">
      <xsd:simpleType>
        <xsd:restriction base="dms:Text">
          <xsd:maxLength value="100"/>
        </xsd:restriction>
      </xsd:simpleType>
    </xsd:element>
    <xsd:element name="ABB_Coll_DocumentPartID" ma:index="22" nillable="true" ma:displayName="Document Part ID" ma:internalName="ABB_Coll_DocumentPartID" ma:readOnly="false">
      <xsd:simpleType>
        <xsd:restriction base="dms:Text">
          <xsd:maxLength value="32"/>
        </xsd:restriction>
      </xsd:simpleType>
    </xsd:element>
    <xsd:element name="ABB_Coll_OwningOrganization" ma:index="23" nillable="true" ma:displayName="Owning Organization" ma:internalName="ABB_Coll_OwningOrganization" ma:readOnly="false">
      <xsd:simpleType>
        <xsd:restriction base="dms:Text">
          <xsd:maxLength value="80"/>
        </xsd:restriction>
      </xsd:simpleType>
    </xsd:element>
    <xsd:element name="ABB_Coll_RetentionDate" ma:index="24" nillable="true" ma:displayName="Retention Date" ma:format="DateOnly" ma:internalName="ABB_Coll_RetentionDate" ma:readOnly="false">
      <xsd:simpleType>
        <xsd:restriction base="dms:DateTime"/>
      </xsd:simpleType>
    </xsd:element>
    <xsd:element name="ABB_Coll_RevisionText" ma:index="25" nillable="true" ma:displayName="Revision Text" ma:internalName="ABB_Coll_RevisionText" ma:readOnly="false">
      <xsd:simpleType>
        <xsd:restriction base="dms:Note">
          <xsd:maxLength value="255"/>
        </xsd:restriction>
      </xsd:simpleType>
    </xsd:element>
    <xsd:element name="ABB_Coll_TitleEnglish" ma:index="26" nillable="true" ma:displayName="Title English" ma:internalName="ABB_Coll_TitleEnglish" ma:readOnly="false">
      <xsd:simpleType>
        <xsd:restriction base="dms:Text"/>
      </xsd:simpleType>
    </xsd:element>
    <xsd:element name="BasedOnDocumentId" ma:index="27" nillable="true" ma:displayName="Based On Document Id" ma:default="Not Defined" ma:internalName="BasedOnDocumentId">
      <xsd:simpleType>
        <xsd:restriction base="dms:Text"/>
      </xsd:simpleType>
    </xsd:element>
    <xsd:element name="BasedOnLanguageCode" ma:index="28" nillable="true" ma:displayName="Based On Language Code" ma:default="EN" ma:internalName="BasedOnLanguageCode">
      <xsd:simpleType>
        <xsd:restriction base="dms:Text">
          <xsd:maxLength value="5"/>
        </xsd:restriction>
      </xsd:simpleType>
    </xsd:element>
    <xsd:element name="BasedOnRevisionId" ma:index="29" nillable="true" ma:displayName="Based On Document Revision Id" ma:default="Not Defined" ma:internalName="BasedOnRevisionId">
      <xsd:simpleType>
        <xsd:restriction base="dms:Text">
          <xsd:maxLength value="255"/>
        </xsd:restriction>
      </xsd:simpleType>
    </xsd:element>
    <xsd:element name="CombinedDocumentId" ma:index="30" nillable="true" ma:displayName="Combined Id" ma:internalName="CombinedDocumentId">
      <xsd:simpleType>
        <xsd:restriction base="dms:Text"/>
      </xsd:simpleType>
    </xsd:element>
    <xsd:element name="Notes1" ma:index="31" nillable="true" ma:displayName="Notes" ma:internalName="Notes1">
      <xsd:simpleType>
        <xsd:restriction base="dms:Note">
          <xsd:maxLength value="255"/>
        </xsd:restriction>
      </xsd:simpleType>
    </xsd:element>
    <xsd:element name="SupplementaryTitle" ma:index="32" nillable="true" ma:displayName="Supplementary Title" ma:default="Not Defined" ma:internalName="SupplementaryTitle">
      <xsd:simpleType>
        <xsd:restriction base="dms:Text"/>
      </xsd:simpleType>
    </xsd:element>
    <xsd:element name="BasedOnDocumentPartId" ma:index="33" nillable="true" ma:displayName="Based On Document Part Id" ma:internalName="BasedOnDocumentPartId">
      <xsd:simpleType>
        <xsd:restriction base="dms:Text">
          <xsd:maxLength value="3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TemplateConfiguration><![CDATA[{"slideVersion":1,"isValidatorEnabled":false,"isLocked":false,"elementsMetadata":[],"slideId":"638200966397524360","enableDocumentContentUpdater":false,"version":"2.0"}]]></TemplafySlideTemplateConfiguration>
</file>

<file path=customXml/item8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9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npIDexmnRzOcjhpjclFbEw=="},{"name":"ProjectName","value":"npIDexmnRzOcjhpjclFbEw=="},{"name":"Revision","value":"npIDexmnRzOcjhpjclFbEw=="},{"name":"ApprovalDate","value":"npIDexmnRzOcjhpjclFbEw=="},{"name":"ApprovedByPerson","value":"npIDexmnRzOcjhpjclFbEw=="},{"name":"PreparedDate","value":"npIDexmnRzOcjhpjclFbEw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Props1.xml><?xml version="1.0" encoding="utf-8"?>
<ds:datastoreItem xmlns:ds="http://schemas.openxmlformats.org/officeDocument/2006/customXml" ds:itemID="{29D7A846-0DA2-42A4-98F2-11B97807D5A0}">
  <ds:schemaRefs/>
</ds:datastoreItem>
</file>

<file path=customXml/itemProps10.xml><?xml version="1.0" encoding="utf-8"?>
<ds:datastoreItem xmlns:ds="http://schemas.openxmlformats.org/officeDocument/2006/customXml" ds:itemID="{55E46940-6434-4A2E-97B3-DE85BC1783F5}">
  <ds:schemaRefs/>
</ds:datastoreItem>
</file>

<file path=customXml/itemProps11.xml><?xml version="1.0" encoding="utf-8"?>
<ds:datastoreItem xmlns:ds="http://schemas.openxmlformats.org/officeDocument/2006/customXml" ds:itemID="{66E1508F-A58E-4DD5-9EB8-AC4BDE314F53}">
  <ds:schemaRefs>
    <ds:schemaRef ds:uri="Microsoft.SharePoint.Taxonomy.ContentTypeSync"/>
  </ds:schemaRefs>
</ds:datastoreItem>
</file>

<file path=customXml/itemProps12.xml><?xml version="1.0" encoding="utf-8"?>
<ds:datastoreItem xmlns:ds="http://schemas.openxmlformats.org/officeDocument/2006/customXml" ds:itemID="{8265113A-9CF8-4F3C-A204-F97A907EC37F}">
  <ds:schemaRefs/>
</ds:datastoreItem>
</file>

<file path=customXml/itemProps13.xml><?xml version="1.0" encoding="utf-8"?>
<ds:datastoreItem xmlns:ds="http://schemas.openxmlformats.org/officeDocument/2006/customXml" ds:itemID="{17737E7C-FF8E-4947-8556-019F4675B7F5}">
  <ds:schemaRefs/>
</ds:datastoreItem>
</file>

<file path=customXml/itemProps14.xml><?xml version="1.0" encoding="utf-8"?>
<ds:datastoreItem xmlns:ds="http://schemas.openxmlformats.org/officeDocument/2006/customXml" ds:itemID="{3701DADA-2F68-45DF-8F02-C8ED25A02974}">
  <ds:schemaRefs/>
</ds:datastoreItem>
</file>

<file path=customXml/itemProps15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2006/documentManagement/types"/>
    <ds:schemaRef ds:uri="71d29222-2c5f-45ad-9aa5-4c2d15fddb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280EEE-F7B5-4B82-8B3F-6C5291CE43BF}">
  <ds:schemaRefs/>
</ds:datastoreItem>
</file>

<file path=customXml/itemProps4.xml><?xml version="1.0" encoding="utf-8"?>
<ds:datastoreItem xmlns:ds="http://schemas.openxmlformats.org/officeDocument/2006/customXml" ds:itemID="{583016FA-8CF4-49F0-B3A3-2E0DED7C71BA}">
  <ds:schemaRefs/>
</ds:datastoreItem>
</file>

<file path=customXml/itemProps5.xml><?xml version="1.0" encoding="utf-8"?>
<ds:datastoreItem xmlns:ds="http://schemas.openxmlformats.org/officeDocument/2006/customXml" ds:itemID="{DD3C33AD-792D-4526-B706-A09FEA4C6707}">
  <ds:schemaRefs/>
</ds:datastoreItem>
</file>

<file path=customXml/itemProps6.xml><?xml version="1.0" encoding="utf-8"?>
<ds:datastoreItem xmlns:ds="http://schemas.openxmlformats.org/officeDocument/2006/customXml" ds:itemID="{189C1233-36FA-4952-984E-C0B4B998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20F5C750-582F-46BB-A4BF-CBC0EFE7CA78}">
  <ds:schemaRefs/>
</ds:datastoreItem>
</file>

<file path=customXml/itemProps8.xml><?xml version="1.0" encoding="utf-8"?>
<ds:datastoreItem xmlns:ds="http://schemas.openxmlformats.org/officeDocument/2006/customXml" ds:itemID="{3ECD800E-71F1-48A7-95FD-4E027165EBAE}">
  <ds:schemaRefs/>
</ds:datastoreItem>
</file>

<file path=customXml/itemProps9.xml><?xml version="1.0" encoding="utf-8"?>
<ds:datastoreItem xmlns:ds="http://schemas.openxmlformats.org/officeDocument/2006/customXml" ds:itemID="{88746BAB-2507-4F3A-B16E-ED38367EE530}">
  <ds:schemaRefs/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12925</TotalTime>
  <Words>282</Words>
  <Application>Microsoft Macintosh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ABBvoice</vt:lpstr>
      <vt:lpstr>ABBvoice Light</vt:lpstr>
      <vt:lpstr>ABBvoiceOffice</vt:lpstr>
      <vt:lpstr>Arial</vt:lpstr>
      <vt:lpstr>Verdana</vt:lpstr>
      <vt:lpstr>wfont_cdbb40_0084ebea31424bde8cbeea0df90640b5</vt:lpstr>
      <vt:lpstr>ABB Master</vt:lpstr>
      <vt:lpstr>Your Company Name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</dc:creator>
  <cp:lastModifiedBy>Mathias Winbladh</cp:lastModifiedBy>
  <cp:revision>85</cp:revision>
  <dcterms:created xsi:type="dcterms:W3CDTF">2024-12-18T07:10:57Z</dcterms:created>
  <dcterms:modified xsi:type="dcterms:W3CDTF">2025-04-07T13:41:14Z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2023-05-19T12:37:20</vt:lpwstr>
  </property>
  <property fmtid="{D5CDD505-2E9C-101B-9397-08002B2CF9AE}" pid="7" name="TemplafyTenantId">
    <vt:lpwstr>abb</vt:lpwstr>
  </property>
  <property fmtid="{D5CDD505-2E9C-101B-9397-08002B2CF9AE}" pid="8" name="TemplafyTemplateId">
    <vt:lpwstr>638200966374366508</vt:lpwstr>
  </property>
  <property fmtid="{D5CDD505-2E9C-101B-9397-08002B2CF9AE}" pid="9" name="TemplafyUserProfileId">
    <vt:lpwstr>637909592651071925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true</vt:bool>
  </property>
</Properties>
</file>